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8" r:id="rId2"/>
    <p:sldId id="272" r:id="rId3"/>
    <p:sldId id="269" r:id="rId4"/>
    <p:sldId id="276" r:id="rId5"/>
    <p:sldId id="277" r:id="rId6"/>
    <p:sldId id="278" r:id="rId7"/>
    <p:sldId id="279" r:id="rId8"/>
    <p:sldId id="262" r:id="rId9"/>
    <p:sldId id="273" r:id="rId10"/>
    <p:sldId id="274" r:id="rId11"/>
    <p:sldId id="280" r:id="rId12"/>
    <p:sldId id="281" r:id="rId13"/>
    <p:sldId id="267" r:id="rId14"/>
  </p:sldIdLst>
  <p:sldSz cx="12192000" cy="6858000"/>
  <p:notesSz cx="6858000" cy="9144000"/>
  <p:embeddedFontLst>
    <p:embeddedFont>
      <p:font typeface="나눔스퀘어" panose="020B0600000101010101" pitchFamily="50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나눔스퀘어 ExtraBold" panose="020B0600000101010101" pitchFamily="50" charset="-127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78A"/>
    <a:srgbClr val="EE2F27"/>
    <a:srgbClr val="09347E"/>
    <a:srgbClr val="FCA0A1"/>
    <a:srgbClr val="FFF1EE"/>
    <a:srgbClr val="C6E1FE"/>
    <a:srgbClr val="FFFFFF"/>
    <a:srgbClr val="76BAFE"/>
    <a:srgbClr val="4073E4"/>
    <a:srgbClr val="58AA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1740" autoAdjust="0"/>
  </p:normalViewPr>
  <p:slideViewPr>
    <p:cSldViewPr snapToGrid="0" showGuides="1">
      <p:cViewPr varScale="1">
        <p:scale>
          <a:sx n="69" d="100"/>
          <a:sy n="69" d="100"/>
        </p:scale>
        <p:origin x="108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8" d="100"/>
          <a:sy n="98" d="100"/>
        </p:scale>
        <p:origin x="36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BCCBDFD3-BA23-4185-9F08-1661A84E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603DC24B-EE8E-4A11-A5FD-8ECCCE4A99F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1D25C-7964-42B5-8352-E545E71E6227}" type="datetimeFigureOut">
              <a:rPr lang="ko-KR" altLang="en-US" smtClean="0"/>
              <a:t>2019-08-20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3121B187-A00F-4E6B-B5A8-815E301E66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15A53D89-D328-470E-ABE9-D211886AEF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F0B8D-40E9-4BA5-AC33-3979C4A952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380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F18C1-A3A4-490D-A9EC-D6352965747F}" type="datetimeFigureOut">
              <a:rPr lang="ko-KR" altLang="en-US" smtClean="0"/>
              <a:t>2019-08-20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FC3B6-A76E-48DC-A2F2-9C95028C8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902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026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0701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6232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51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취미 저비용 시각화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217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 smtClean="0"/>
          </a:p>
          <a:p>
            <a:r>
              <a:rPr lang="ko-KR" altLang="en-US" sz="1200" dirty="0" smtClean="0"/>
              <a:t>시리얼 통신으로 데이터를 전송할 때 발생하는 </a:t>
            </a:r>
            <a:r>
              <a:rPr lang="ko-KR" altLang="en-US" sz="1200" dirty="0" err="1" smtClean="0"/>
              <a:t>딜레이가</a:t>
            </a:r>
            <a:r>
              <a:rPr lang="ko-KR" altLang="en-US" sz="1200" dirty="0" smtClean="0"/>
              <a:t> 사람이 느끼기에 너무 오래 걸림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776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 smtClean="0"/>
          </a:p>
          <a:p>
            <a:r>
              <a:rPr lang="ko-KR" altLang="en-US" sz="1200" dirty="0" smtClean="0"/>
              <a:t>시리얼 통신으로 데이터를 전송할 때 발생하는 </a:t>
            </a:r>
            <a:r>
              <a:rPr lang="ko-KR" altLang="en-US" sz="1200" dirty="0" err="1" smtClean="0"/>
              <a:t>딜레이가</a:t>
            </a:r>
            <a:r>
              <a:rPr lang="ko-KR" altLang="en-US" sz="1200" dirty="0" smtClean="0"/>
              <a:t> 사람이 느끼기에 너무 오래 걸림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650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200" dirty="0" smtClean="0"/>
          </a:p>
          <a:p>
            <a:r>
              <a:rPr lang="ko-KR" altLang="en-US" sz="1200" dirty="0" smtClean="0"/>
              <a:t>시리얼 통신으로 데이터를 전송할 때 발생하는 </a:t>
            </a:r>
            <a:r>
              <a:rPr lang="ko-KR" altLang="en-US" sz="1200" dirty="0" err="1" smtClean="0"/>
              <a:t>딜레이가</a:t>
            </a:r>
            <a:r>
              <a:rPr lang="ko-KR" altLang="en-US" sz="1200" dirty="0" smtClean="0"/>
              <a:t> 사람이 느끼기에 너무 오래 걸림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FC3B6-A76E-48DC-A2F2-9C95028C81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982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제목 슬라이드">
    <p:bg>
      <p:bgPr>
        <a:solidFill>
          <a:srgbClr val="0934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EF1A7798-7FC8-4766-AF8D-A2AE2C43E9C1}"/>
              </a:ext>
            </a:extLst>
          </p:cNvPr>
          <p:cNvSpPr/>
          <p:nvPr userDrawn="1"/>
        </p:nvSpPr>
        <p:spPr>
          <a:xfrm>
            <a:off x="115147" y="106680"/>
            <a:ext cx="11961708" cy="664464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38100" dir="2700000" algn="tl" rotWithShape="0">
              <a:srgbClr val="C6E1FE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BBBBB7A-F08C-440F-AFD0-680FCB6B49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21647" y="2799011"/>
            <a:ext cx="6548704" cy="1102068"/>
          </a:xfr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lnSpc>
                <a:spcPct val="100000"/>
              </a:lnSpc>
              <a:defRPr lang="ko-KR" altLang="en-US" sz="8000" b="0" dirty="0">
                <a:ln w="3175">
                  <a:noFill/>
                </a:ln>
                <a:solidFill>
                  <a:srgbClr val="09347E"/>
                </a:solidFill>
                <a:effectLst>
                  <a:outerShdw dist="63500" dir="2700000" algn="tl" rotWithShape="0">
                    <a:srgbClr val="58AAFE"/>
                  </a:outerShdw>
                </a:effectLst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en-US" altLang="ko-KR" dirty="0"/>
              <a:t>RETRO BLUE</a:t>
            </a:r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xmlns="" id="{419DBFEF-3751-4875-80DF-AEA43AC363C1}"/>
              </a:ext>
            </a:extLst>
          </p:cNvPr>
          <p:cNvCxnSpPr>
            <a:cxnSpLocks/>
          </p:cNvCxnSpPr>
          <p:nvPr userDrawn="1"/>
        </p:nvCxnSpPr>
        <p:spPr>
          <a:xfrm>
            <a:off x="3190240" y="4388475"/>
            <a:ext cx="5852160" cy="0"/>
          </a:xfrm>
          <a:prstGeom prst="line">
            <a:avLst/>
          </a:prstGeom>
          <a:ln w="88900">
            <a:solidFill>
              <a:srgbClr val="EE2F2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xmlns="" id="{B4A9F6F8-F7F0-4109-AF10-35490780CCC4}"/>
              </a:ext>
            </a:extLst>
          </p:cNvPr>
          <p:cNvCxnSpPr>
            <a:cxnSpLocks/>
          </p:cNvCxnSpPr>
          <p:nvPr userDrawn="1"/>
        </p:nvCxnSpPr>
        <p:spPr>
          <a:xfrm>
            <a:off x="3190240" y="2464463"/>
            <a:ext cx="5852160" cy="0"/>
          </a:xfrm>
          <a:prstGeom prst="line">
            <a:avLst/>
          </a:prstGeom>
          <a:ln w="88900">
            <a:solidFill>
              <a:srgbClr val="EE2F2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140E0ED1-828E-4C45-82D6-E7F54BBD3D65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420649" y="4238629"/>
            <a:ext cx="3370802" cy="313059"/>
          </a:xfrm>
          <a:prstGeom prst="roundRect">
            <a:avLst>
              <a:gd name="adj" fmla="val 50000"/>
            </a:avLst>
          </a:prstGeom>
          <a:solidFill>
            <a:srgbClr val="EE2F27"/>
          </a:solidFill>
          <a:ln w="3175">
            <a:noFill/>
          </a:ln>
          <a:effectLst>
            <a:outerShdw dist="50800" dir="27000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2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xmlns="" id="{58EDA81E-585F-432B-AED4-0AD4085FE893}"/>
              </a:ext>
            </a:extLst>
          </p:cNvPr>
          <p:cNvSpPr/>
          <p:nvPr userDrawn="1"/>
        </p:nvSpPr>
        <p:spPr>
          <a:xfrm>
            <a:off x="5967115" y="2330316"/>
            <a:ext cx="257767" cy="257767"/>
          </a:xfrm>
          <a:prstGeom prst="ellipse">
            <a:avLst/>
          </a:prstGeom>
          <a:solidFill>
            <a:srgbClr val="EE2F27"/>
          </a:solidFill>
          <a:ln w="3175">
            <a:noFill/>
          </a:ln>
          <a:effectLst>
            <a:outerShdw dist="50800" dir="27000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/>
          <a:p>
            <a:pPr lvl="0" indent="0" algn="di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1200" b="0" spc="-60" baseline="0">
              <a:ln w="3175"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3" name="바닥글 개체 틀 4">
            <a:extLst>
              <a:ext uri="{FF2B5EF4-FFF2-40B4-BE49-F238E27FC236}">
                <a16:creationId xmlns:a16="http://schemas.microsoft.com/office/drawing/2014/main" xmlns="" id="{A040AC3D-16C3-4AA1-92AD-188FFA1DF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90241" y="6301740"/>
            <a:ext cx="5852159" cy="259397"/>
          </a:xfrm>
        </p:spPr>
        <p:txBody>
          <a:bodyPr/>
          <a:lstStyle>
            <a:lvl1pPr algn="dist">
              <a:lnSpc>
                <a:spcPct val="150000"/>
              </a:lnSpc>
              <a:defRPr sz="900" b="1">
                <a:solidFill>
                  <a:srgbClr val="EE2F27"/>
                </a:solidFill>
                <a:latin typeface="+mj-ea"/>
                <a:ea typeface="+mj-ea"/>
              </a:defRPr>
            </a:lvl1pPr>
          </a:lstStyle>
          <a:p>
            <a:r>
              <a:rPr lang="en-US" altLang="ko-KR"/>
              <a:t>Designed By L@rgo. ADSTORE</a:t>
            </a:r>
            <a:endParaRPr lang="ko-KR" altLang="en-US" sz="800" dirty="0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xmlns="" id="{E2E3D865-E836-4BA8-BAF1-279863D5C23D}"/>
              </a:ext>
            </a:extLst>
          </p:cNvPr>
          <p:cNvGrpSpPr/>
          <p:nvPr userDrawn="1"/>
        </p:nvGrpSpPr>
        <p:grpSpPr>
          <a:xfrm>
            <a:off x="2492956" y="312420"/>
            <a:ext cx="7231192" cy="6179820"/>
            <a:chOff x="2821647" y="312420"/>
            <a:chExt cx="6573811" cy="6179820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xmlns="" id="{4F4ED073-82ED-4662-A4C2-0F2C00898F12}"/>
                </a:ext>
              </a:extLst>
            </p:cNvPr>
            <p:cNvCxnSpPr/>
            <p:nvPr userDrawn="1"/>
          </p:nvCxnSpPr>
          <p:spPr>
            <a:xfrm>
              <a:off x="2821647" y="312420"/>
              <a:ext cx="0" cy="6179820"/>
            </a:xfrm>
            <a:prstGeom prst="line">
              <a:avLst/>
            </a:prstGeom>
            <a:solidFill>
              <a:srgbClr val="EE2F27"/>
            </a:solidFill>
            <a:ln w="12700">
              <a:solidFill>
                <a:schemeClr val="bg1">
                  <a:lumMod val="95000"/>
                </a:schemeClr>
              </a:solidFill>
              <a:headEnd type="oval"/>
              <a:tailEnd type="oval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xmlns="" id="{74397B50-F715-477F-8655-B51B6328C6BD}"/>
                </a:ext>
              </a:extLst>
            </p:cNvPr>
            <p:cNvCxnSpPr/>
            <p:nvPr userDrawn="1"/>
          </p:nvCxnSpPr>
          <p:spPr>
            <a:xfrm>
              <a:off x="9395458" y="312420"/>
              <a:ext cx="0" cy="6179820"/>
            </a:xfrm>
            <a:prstGeom prst="line">
              <a:avLst/>
            </a:prstGeom>
            <a:solidFill>
              <a:srgbClr val="EE2F27"/>
            </a:solidFill>
            <a:ln w="12700">
              <a:solidFill>
                <a:schemeClr val="bg1">
                  <a:lumMod val="95000"/>
                </a:schemeClr>
              </a:solidFill>
              <a:headEnd type="oval"/>
              <a:tailEnd type="oval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885890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bg>
      <p:bgPr>
        <a:solidFill>
          <a:srgbClr val="0934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9CC13A20-97DA-4153-B555-BAF89E1E8080}"/>
              </a:ext>
            </a:extLst>
          </p:cNvPr>
          <p:cNvSpPr/>
          <p:nvPr userDrawn="1"/>
        </p:nvSpPr>
        <p:spPr>
          <a:xfrm>
            <a:off x="115147" y="106680"/>
            <a:ext cx="11961708" cy="664464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38100" dir="2700000" algn="tl" rotWithShape="0">
              <a:srgbClr val="C6E1FE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8180" y="2787043"/>
            <a:ext cx="2500088" cy="563906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 anchorCtr="0">
            <a:noAutofit/>
          </a:bodyPr>
          <a:lstStyle>
            <a:lvl1pPr algn="ctr">
              <a:defRPr lang="ko-KR" altLang="en-US" sz="5400" b="0" kern="1200" spc="-60" baseline="0" dirty="0">
                <a:ln w="3175"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09347E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xmlns="" id="{FFA8623D-4C85-4360-8750-DA1D4CBC485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8213" y="3639811"/>
            <a:ext cx="2500088" cy="315084"/>
          </a:xfrm>
        </p:spPr>
        <p:txBody>
          <a:bodyPr/>
          <a:lstStyle>
            <a:lvl1pPr algn="ctr">
              <a:defRPr sz="1800">
                <a:solidFill>
                  <a:srgbClr val="1B3C3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RETRO BLUE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2E01CCC1-5029-4569-BB3D-B8BAF1AE3EFF}"/>
              </a:ext>
            </a:extLst>
          </p:cNvPr>
          <p:cNvGrpSpPr/>
          <p:nvPr userDrawn="1"/>
        </p:nvGrpSpPr>
        <p:grpSpPr>
          <a:xfrm>
            <a:off x="1898180" y="2340638"/>
            <a:ext cx="2500088" cy="2047837"/>
            <a:chOff x="1630316" y="2340638"/>
            <a:chExt cx="5852160" cy="2047837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4DCE90B3-9F83-4707-9680-9A0C8F7AED6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30316" y="4388475"/>
              <a:ext cx="5852160" cy="0"/>
            </a:xfrm>
            <a:prstGeom prst="line">
              <a:avLst/>
            </a:prstGeom>
            <a:ln w="8890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xmlns="" id="{6515B552-588C-4C1A-AD40-B51748CCE76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30316" y="2340638"/>
              <a:ext cx="5852160" cy="0"/>
            </a:xfrm>
            <a:prstGeom prst="line">
              <a:avLst/>
            </a:prstGeom>
            <a:ln w="8890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4C550322-58AC-43B8-BE42-AB126E4F9A69}"/>
              </a:ext>
            </a:extLst>
          </p:cNvPr>
          <p:cNvSpPr/>
          <p:nvPr userDrawn="1"/>
        </p:nvSpPr>
        <p:spPr>
          <a:xfrm>
            <a:off x="3019340" y="2206491"/>
            <a:ext cx="257767" cy="257767"/>
          </a:xfrm>
          <a:prstGeom prst="ellipse">
            <a:avLst/>
          </a:prstGeom>
          <a:solidFill>
            <a:schemeClr val="bg1"/>
          </a:solidFill>
          <a:ln w="63500">
            <a:solidFill>
              <a:srgbClr val="EE2F27"/>
            </a:solidFill>
          </a:ln>
          <a:effectLst>
            <a:outerShdw dist="50800" dir="27000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/>
          <a:p>
            <a:pPr lvl="0" indent="0" algn="di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1200" b="0" spc="-60" baseline="0">
              <a:ln w="3175"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7A0E33E8-581D-4CE8-B43E-CAA09F3E45E0}"/>
              </a:ext>
            </a:extLst>
          </p:cNvPr>
          <p:cNvCxnSpPr/>
          <p:nvPr userDrawn="1"/>
        </p:nvCxnSpPr>
        <p:spPr>
          <a:xfrm>
            <a:off x="11809336" y="312420"/>
            <a:ext cx="0" cy="6179820"/>
          </a:xfrm>
          <a:prstGeom prst="line">
            <a:avLst/>
          </a:prstGeom>
          <a:solidFill>
            <a:srgbClr val="EE2F27"/>
          </a:solidFill>
          <a:ln w="12700">
            <a:solidFill>
              <a:schemeClr val="bg1">
                <a:lumMod val="95000"/>
                <a:alpha val="22000"/>
              </a:schemeClr>
            </a:solidFill>
            <a:headEnd type="oval"/>
            <a:tailEnd type="oval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텍스트 개체 틀 34">
            <a:extLst>
              <a:ext uri="{FF2B5EF4-FFF2-40B4-BE49-F238E27FC236}">
                <a16:creationId xmlns:a16="http://schemas.microsoft.com/office/drawing/2014/main" xmlns="" id="{86052A59-21EA-42E1-AAD0-D479A0178AB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35997" y="1671638"/>
            <a:ext cx="4535266" cy="3443287"/>
          </a:xfrm>
        </p:spPr>
        <p:txBody>
          <a:bodyPr/>
          <a:lstStyle>
            <a:lvl1pPr algn="l">
              <a:defRPr sz="1800" b="1">
                <a:solidFill>
                  <a:srgbClr val="EE2F27"/>
                </a:solidFill>
                <a:latin typeface="+mj-ea"/>
                <a:ea typeface="+mj-ea"/>
              </a:defRPr>
            </a:lvl1pPr>
            <a:lvl2pPr algn="l">
              <a:defRPr b="1">
                <a:solidFill>
                  <a:schemeClr val="bg1"/>
                </a:solidFill>
              </a:defRPr>
            </a:lvl2pPr>
            <a:lvl3pPr algn="l">
              <a:defRPr b="1">
                <a:solidFill>
                  <a:schemeClr val="bg1"/>
                </a:solidFill>
              </a:defRPr>
            </a:lvl3pPr>
            <a:lvl4pPr algn="l">
              <a:defRPr b="1">
                <a:solidFill>
                  <a:schemeClr val="bg1"/>
                </a:solidFill>
              </a:defRPr>
            </a:lvl4pPr>
            <a:lvl5pPr algn="l"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ko-KR" dirty="0"/>
              <a:t>1</a:t>
            </a:r>
          </a:p>
          <a:p>
            <a:pPr lvl="0"/>
            <a:endParaRPr lang="en-US" altLang="ko-KR" dirty="0"/>
          </a:p>
          <a:p>
            <a:pPr lvl="0"/>
            <a:r>
              <a:rPr lang="en-US" altLang="ko-KR" dirty="0"/>
              <a:t>2</a:t>
            </a:r>
          </a:p>
          <a:p>
            <a:pPr lvl="0"/>
            <a:endParaRPr lang="en-US" altLang="ko-KR" dirty="0"/>
          </a:p>
          <a:p>
            <a:pPr lvl="0"/>
            <a:r>
              <a:rPr lang="en-US" altLang="ko-KR" dirty="0"/>
              <a:t>3</a:t>
            </a:r>
          </a:p>
          <a:p>
            <a:pPr lvl="0"/>
            <a:endParaRPr lang="en-US" altLang="ko-KR" dirty="0"/>
          </a:p>
          <a:p>
            <a:pPr lvl="0"/>
            <a:r>
              <a:rPr lang="en-US" altLang="ko-KR" dirty="0"/>
              <a:t>4</a:t>
            </a:r>
          </a:p>
          <a:p>
            <a:pPr lvl="0"/>
            <a:endParaRPr lang="en-US" altLang="ko-KR" dirty="0"/>
          </a:p>
          <a:p>
            <a:pPr lvl="0"/>
            <a:r>
              <a:rPr lang="en-US" altLang="ko-KR" dirty="0"/>
              <a:t>5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xmlns="" id="{50F203C1-426F-4C4D-AE3B-67C8C951C69B}"/>
              </a:ext>
            </a:extLst>
          </p:cNvPr>
          <p:cNvCxnSpPr/>
          <p:nvPr userDrawn="1"/>
        </p:nvCxnSpPr>
        <p:spPr>
          <a:xfrm>
            <a:off x="6121194" y="595746"/>
            <a:ext cx="0" cy="5666509"/>
          </a:xfrm>
          <a:prstGeom prst="line">
            <a:avLst/>
          </a:prstGeom>
          <a:ln w="31750">
            <a:solidFill>
              <a:schemeClr val="bg1">
                <a:lumMod val="9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737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DAE1C1E9-D575-403C-B22E-768C6E633C1E}"/>
              </a:ext>
            </a:extLst>
          </p:cNvPr>
          <p:cNvSpPr/>
          <p:nvPr userDrawn="1"/>
        </p:nvSpPr>
        <p:spPr>
          <a:xfrm>
            <a:off x="4303341" y="0"/>
            <a:ext cx="7888659" cy="6857999"/>
          </a:xfrm>
          <a:prstGeom prst="rect">
            <a:avLst/>
          </a:prstGeom>
          <a:solidFill>
            <a:srgbClr val="0934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70663" y="2787043"/>
            <a:ext cx="2500088" cy="563906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 anchorCtr="0">
            <a:noAutofit/>
          </a:bodyPr>
          <a:lstStyle>
            <a:lvl1pPr algn="ctr">
              <a:defRPr lang="ko-KR" altLang="en-US" sz="5400" b="0" kern="1200" spc="-60" baseline="0" dirty="0">
                <a:ln w="3175"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09347E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xmlns="" id="{FFA8623D-4C85-4360-8750-DA1D4CBC485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0696" y="3639811"/>
            <a:ext cx="2500088" cy="315084"/>
          </a:xfrm>
        </p:spPr>
        <p:txBody>
          <a:bodyPr/>
          <a:lstStyle>
            <a:lvl1pPr algn="ctr">
              <a:defRPr sz="1800">
                <a:solidFill>
                  <a:srgbClr val="1B3C3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RETRO BLUE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2E01CCC1-5029-4569-BB3D-B8BAF1AE3EFF}"/>
              </a:ext>
            </a:extLst>
          </p:cNvPr>
          <p:cNvGrpSpPr/>
          <p:nvPr userDrawn="1"/>
        </p:nvGrpSpPr>
        <p:grpSpPr>
          <a:xfrm>
            <a:off x="870663" y="2340638"/>
            <a:ext cx="2500088" cy="2047837"/>
            <a:chOff x="1630316" y="2340638"/>
            <a:chExt cx="5852160" cy="2047837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4DCE90B3-9F83-4707-9680-9A0C8F7AED6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30316" y="4388475"/>
              <a:ext cx="5852160" cy="0"/>
            </a:xfrm>
            <a:prstGeom prst="line">
              <a:avLst/>
            </a:prstGeom>
            <a:ln w="8890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xmlns="" id="{6515B552-588C-4C1A-AD40-B51748CCE76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30316" y="2340638"/>
              <a:ext cx="5852160" cy="0"/>
            </a:xfrm>
            <a:prstGeom prst="line">
              <a:avLst/>
            </a:prstGeom>
            <a:ln w="8890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4C550322-58AC-43B8-BE42-AB126E4F9A69}"/>
              </a:ext>
            </a:extLst>
          </p:cNvPr>
          <p:cNvSpPr/>
          <p:nvPr userDrawn="1"/>
        </p:nvSpPr>
        <p:spPr>
          <a:xfrm>
            <a:off x="1991823" y="2206491"/>
            <a:ext cx="257767" cy="257767"/>
          </a:xfrm>
          <a:prstGeom prst="ellipse">
            <a:avLst/>
          </a:prstGeom>
          <a:solidFill>
            <a:schemeClr val="bg1"/>
          </a:solidFill>
          <a:ln w="63500">
            <a:solidFill>
              <a:srgbClr val="EE2F27"/>
            </a:solidFill>
          </a:ln>
          <a:effectLst>
            <a:outerShdw dist="50800" dir="27000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/>
          <a:p>
            <a:pPr lvl="0" indent="0" algn="di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1200" b="0" spc="-60" baseline="0">
              <a:ln w="3175"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xmlns="" id="{4C02E6AB-394C-4711-A466-A11C740C1465}"/>
              </a:ext>
            </a:extLst>
          </p:cNvPr>
          <p:cNvCxnSpPr/>
          <p:nvPr userDrawn="1"/>
        </p:nvCxnSpPr>
        <p:spPr>
          <a:xfrm>
            <a:off x="301419" y="312420"/>
            <a:ext cx="0" cy="6179820"/>
          </a:xfrm>
          <a:prstGeom prst="line">
            <a:avLst/>
          </a:prstGeom>
          <a:solidFill>
            <a:srgbClr val="EE2F27"/>
          </a:solidFill>
          <a:ln w="12700">
            <a:solidFill>
              <a:schemeClr val="bg1">
                <a:lumMod val="95000"/>
              </a:schemeClr>
            </a:solidFill>
            <a:headEnd type="oval"/>
            <a:tailEnd type="oval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7A0E33E8-581D-4CE8-B43E-CAA09F3E45E0}"/>
              </a:ext>
            </a:extLst>
          </p:cNvPr>
          <p:cNvCxnSpPr/>
          <p:nvPr userDrawn="1"/>
        </p:nvCxnSpPr>
        <p:spPr>
          <a:xfrm>
            <a:off x="11809336" y="312420"/>
            <a:ext cx="0" cy="6179820"/>
          </a:xfrm>
          <a:prstGeom prst="line">
            <a:avLst/>
          </a:prstGeom>
          <a:solidFill>
            <a:srgbClr val="EE2F27"/>
          </a:solidFill>
          <a:ln w="12700">
            <a:solidFill>
              <a:schemeClr val="bg1">
                <a:lumMod val="95000"/>
                <a:alpha val="22000"/>
              </a:schemeClr>
            </a:solidFill>
            <a:headEnd type="oval"/>
            <a:tailEnd type="oval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xmlns="" id="{1F890D7C-E53F-4A37-A355-A39A6BD56DB4}"/>
              </a:ext>
            </a:extLst>
          </p:cNvPr>
          <p:cNvGrpSpPr/>
          <p:nvPr userDrawn="1"/>
        </p:nvGrpSpPr>
        <p:grpSpPr>
          <a:xfrm>
            <a:off x="2628525" y="4653353"/>
            <a:ext cx="657641" cy="339895"/>
            <a:chOff x="3155625" y="4597100"/>
            <a:chExt cx="875321" cy="452401"/>
          </a:xfrm>
        </p:grpSpPr>
        <p:cxnSp>
          <p:nvCxnSpPr>
            <p:cNvPr id="18" name="연결선: 구부러짐 17">
              <a:extLst>
                <a:ext uri="{FF2B5EF4-FFF2-40B4-BE49-F238E27FC236}">
                  <a16:creationId xmlns:a16="http://schemas.microsoft.com/office/drawing/2014/main" xmlns="" id="{81E92C13-7269-45F5-8EE6-964606365BEB}"/>
                </a:ext>
              </a:extLst>
            </p:cNvPr>
            <p:cNvCxnSpPr/>
            <p:nvPr userDrawn="1"/>
          </p:nvCxnSpPr>
          <p:spPr>
            <a:xfrm rot="5400000">
              <a:off x="3583906" y="4602461"/>
              <a:ext cx="447040" cy="447040"/>
            </a:xfrm>
            <a:prstGeom prst="curvedConnector3">
              <a:avLst/>
            </a:prstGeom>
            <a:solidFill>
              <a:srgbClr val="EE2F27"/>
            </a:solidFill>
            <a:ln w="88900">
              <a:solidFill>
                <a:srgbClr val="09347E"/>
              </a:solidFill>
            </a:ln>
            <a:effectLst>
              <a:outerShdw dist="50800" algn="ctr" rotWithShape="0">
                <a:srgbClr val="C6E1FE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연결선: 구부러짐 18">
              <a:extLst>
                <a:ext uri="{FF2B5EF4-FFF2-40B4-BE49-F238E27FC236}">
                  <a16:creationId xmlns:a16="http://schemas.microsoft.com/office/drawing/2014/main" xmlns="" id="{592C909D-E989-4974-8D3B-017A84F5F488}"/>
                </a:ext>
              </a:extLst>
            </p:cNvPr>
            <p:cNvCxnSpPr/>
            <p:nvPr userDrawn="1"/>
          </p:nvCxnSpPr>
          <p:spPr>
            <a:xfrm rot="5400000">
              <a:off x="3155625" y="4597100"/>
              <a:ext cx="447040" cy="447040"/>
            </a:xfrm>
            <a:prstGeom prst="curvedConnector3">
              <a:avLst/>
            </a:prstGeom>
            <a:solidFill>
              <a:srgbClr val="EE2F27"/>
            </a:solidFill>
            <a:ln w="88900">
              <a:solidFill>
                <a:srgbClr val="09347E"/>
              </a:solidFill>
            </a:ln>
            <a:effectLst>
              <a:outerShdw dist="50800" algn="ctr" rotWithShape="0">
                <a:srgbClr val="C6E1FE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DB26AAE5-8DB7-4D0F-9AC2-C6A427473D53}"/>
              </a:ext>
            </a:extLst>
          </p:cNvPr>
          <p:cNvGrpSpPr/>
          <p:nvPr userDrawn="1"/>
        </p:nvGrpSpPr>
        <p:grpSpPr>
          <a:xfrm>
            <a:off x="912237" y="1670877"/>
            <a:ext cx="657641" cy="339895"/>
            <a:chOff x="1676574" y="1614624"/>
            <a:chExt cx="875321" cy="452401"/>
          </a:xfrm>
        </p:grpSpPr>
        <p:cxnSp>
          <p:nvCxnSpPr>
            <p:cNvPr id="20" name="연결선: 구부러짐 19">
              <a:extLst>
                <a:ext uri="{FF2B5EF4-FFF2-40B4-BE49-F238E27FC236}">
                  <a16:creationId xmlns:a16="http://schemas.microsoft.com/office/drawing/2014/main" xmlns="" id="{B464B79E-BD3D-4662-8FF1-B73CF9C10157}"/>
                </a:ext>
              </a:extLst>
            </p:cNvPr>
            <p:cNvCxnSpPr/>
            <p:nvPr userDrawn="1"/>
          </p:nvCxnSpPr>
          <p:spPr>
            <a:xfrm rot="5400000">
              <a:off x="2104855" y="1619985"/>
              <a:ext cx="447040" cy="447040"/>
            </a:xfrm>
            <a:prstGeom prst="curvedConnector3">
              <a:avLst/>
            </a:prstGeom>
            <a:solidFill>
              <a:srgbClr val="EE2F27"/>
            </a:solidFill>
            <a:ln w="88900">
              <a:solidFill>
                <a:srgbClr val="09347E"/>
              </a:solidFill>
            </a:ln>
            <a:effectLst>
              <a:outerShdw dist="50800" algn="ctr" rotWithShape="0">
                <a:srgbClr val="C6E1FE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연결선: 구부러짐 20">
              <a:extLst>
                <a:ext uri="{FF2B5EF4-FFF2-40B4-BE49-F238E27FC236}">
                  <a16:creationId xmlns:a16="http://schemas.microsoft.com/office/drawing/2014/main" xmlns="" id="{05679C22-8773-4DDC-83A6-B0ACA534EECF}"/>
                </a:ext>
              </a:extLst>
            </p:cNvPr>
            <p:cNvCxnSpPr/>
            <p:nvPr userDrawn="1"/>
          </p:nvCxnSpPr>
          <p:spPr>
            <a:xfrm rot="5400000">
              <a:off x="1676574" y="1614624"/>
              <a:ext cx="447040" cy="447040"/>
            </a:xfrm>
            <a:prstGeom prst="curvedConnector3">
              <a:avLst/>
            </a:prstGeom>
            <a:solidFill>
              <a:srgbClr val="EE2F27"/>
            </a:solidFill>
            <a:ln w="88900">
              <a:solidFill>
                <a:srgbClr val="09347E"/>
              </a:solidFill>
            </a:ln>
            <a:effectLst>
              <a:outerShdw dist="50800" algn="ctr" rotWithShape="0">
                <a:srgbClr val="C6E1FE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xmlns="" id="{59062B2A-02D0-4ACF-B793-6C2B317ED7FB}"/>
              </a:ext>
            </a:extLst>
          </p:cNvPr>
          <p:cNvGrpSpPr/>
          <p:nvPr userDrawn="1"/>
        </p:nvGrpSpPr>
        <p:grpSpPr>
          <a:xfrm flipH="1">
            <a:off x="2628525" y="1663849"/>
            <a:ext cx="657641" cy="339895"/>
            <a:chOff x="1676574" y="1614624"/>
            <a:chExt cx="875321" cy="452401"/>
          </a:xfrm>
        </p:grpSpPr>
        <p:cxnSp>
          <p:nvCxnSpPr>
            <p:cNvPr id="23" name="연결선: 구부러짐 22">
              <a:extLst>
                <a:ext uri="{FF2B5EF4-FFF2-40B4-BE49-F238E27FC236}">
                  <a16:creationId xmlns:a16="http://schemas.microsoft.com/office/drawing/2014/main" xmlns="" id="{3057E9B9-DB05-4785-AADC-6204D18E1880}"/>
                </a:ext>
              </a:extLst>
            </p:cNvPr>
            <p:cNvCxnSpPr/>
            <p:nvPr userDrawn="1"/>
          </p:nvCxnSpPr>
          <p:spPr>
            <a:xfrm rot="5400000">
              <a:off x="2104855" y="1619985"/>
              <a:ext cx="447040" cy="447040"/>
            </a:xfrm>
            <a:prstGeom prst="curvedConnector3">
              <a:avLst/>
            </a:prstGeom>
            <a:solidFill>
              <a:srgbClr val="EE2F27"/>
            </a:solidFill>
            <a:ln w="88900">
              <a:solidFill>
                <a:srgbClr val="09347E"/>
              </a:solidFill>
            </a:ln>
            <a:effectLst>
              <a:outerShdw dist="50800" algn="ctr" rotWithShape="0">
                <a:srgbClr val="C6E1FE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4" name="연결선: 구부러짐 23">
              <a:extLst>
                <a:ext uri="{FF2B5EF4-FFF2-40B4-BE49-F238E27FC236}">
                  <a16:creationId xmlns:a16="http://schemas.microsoft.com/office/drawing/2014/main" xmlns="" id="{D95B4F83-5879-4BEB-95C1-1E53BA447E2A}"/>
                </a:ext>
              </a:extLst>
            </p:cNvPr>
            <p:cNvCxnSpPr/>
            <p:nvPr userDrawn="1"/>
          </p:nvCxnSpPr>
          <p:spPr>
            <a:xfrm rot="5400000">
              <a:off x="1676574" y="1614624"/>
              <a:ext cx="447040" cy="447040"/>
            </a:xfrm>
            <a:prstGeom prst="curvedConnector3">
              <a:avLst/>
            </a:prstGeom>
            <a:solidFill>
              <a:srgbClr val="EE2F27"/>
            </a:solidFill>
            <a:ln w="88900">
              <a:solidFill>
                <a:srgbClr val="09347E"/>
              </a:solidFill>
            </a:ln>
            <a:effectLst>
              <a:outerShdw dist="50800" algn="ctr" rotWithShape="0">
                <a:srgbClr val="C6E1FE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7CFC6D75-D1BE-4797-AD40-F16051333BB1}"/>
              </a:ext>
            </a:extLst>
          </p:cNvPr>
          <p:cNvGrpSpPr/>
          <p:nvPr userDrawn="1"/>
        </p:nvGrpSpPr>
        <p:grpSpPr>
          <a:xfrm flipH="1">
            <a:off x="934308" y="4653172"/>
            <a:ext cx="657641" cy="339895"/>
            <a:chOff x="1676574" y="1614624"/>
            <a:chExt cx="875321" cy="452401"/>
          </a:xfrm>
        </p:grpSpPr>
        <p:cxnSp>
          <p:nvCxnSpPr>
            <p:cNvPr id="29" name="연결선: 구부러짐 28">
              <a:extLst>
                <a:ext uri="{FF2B5EF4-FFF2-40B4-BE49-F238E27FC236}">
                  <a16:creationId xmlns:a16="http://schemas.microsoft.com/office/drawing/2014/main" xmlns="" id="{CDAC713F-9A96-4DE6-820A-F12900B4A019}"/>
                </a:ext>
              </a:extLst>
            </p:cNvPr>
            <p:cNvCxnSpPr/>
            <p:nvPr userDrawn="1"/>
          </p:nvCxnSpPr>
          <p:spPr>
            <a:xfrm rot="5400000">
              <a:off x="2104855" y="1619985"/>
              <a:ext cx="447040" cy="447040"/>
            </a:xfrm>
            <a:prstGeom prst="curvedConnector3">
              <a:avLst/>
            </a:prstGeom>
            <a:solidFill>
              <a:srgbClr val="EE2F27"/>
            </a:solidFill>
            <a:ln w="88900">
              <a:solidFill>
                <a:srgbClr val="09347E"/>
              </a:solidFill>
            </a:ln>
            <a:effectLst>
              <a:outerShdw dist="50800" algn="ctr" rotWithShape="0">
                <a:srgbClr val="C6E1FE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" name="연결선: 구부러짐 29">
              <a:extLst>
                <a:ext uri="{FF2B5EF4-FFF2-40B4-BE49-F238E27FC236}">
                  <a16:creationId xmlns:a16="http://schemas.microsoft.com/office/drawing/2014/main" xmlns="" id="{011EFEB5-DE0C-43EF-B93F-4FE2B4BFF9A2}"/>
                </a:ext>
              </a:extLst>
            </p:cNvPr>
            <p:cNvCxnSpPr/>
            <p:nvPr userDrawn="1"/>
          </p:nvCxnSpPr>
          <p:spPr>
            <a:xfrm rot="5400000">
              <a:off x="1676574" y="1614624"/>
              <a:ext cx="447040" cy="447040"/>
            </a:xfrm>
            <a:prstGeom prst="curvedConnector3">
              <a:avLst/>
            </a:prstGeom>
            <a:solidFill>
              <a:srgbClr val="EE2F27"/>
            </a:solidFill>
            <a:ln w="88900">
              <a:solidFill>
                <a:srgbClr val="09347E"/>
              </a:solidFill>
            </a:ln>
            <a:effectLst>
              <a:outerShdw dist="50800" algn="ctr" rotWithShape="0">
                <a:srgbClr val="C6E1FE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5" name="텍스트 개체 틀 34">
            <a:extLst>
              <a:ext uri="{FF2B5EF4-FFF2-40B4-BE49-F238E27FC236}">
                <a16:creationId xmlns:a16="http://schemas.microsoft.com/office/drawing/2014/main" xmlns="" id="{86052A59-21EA-42E1-AAD0-D479A0178AB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50261" y="1671638"/>
            <a:ext cx="6459151" cy="3443287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algn="l">
              <a:defRPr b="1">
                <a:solidFill>
                  <a:schemeClr val="bg1"/>
                </a:solidFill>
              </a:defRPr>
            </a:lvl2pPr>
            <a:lvl3pPr algn="l">
              <a:defRPr b="1">
                <a:solidFill>
                  <a:schemeClr val="bg1"/>
                </a:solidFill>
              </a:defRPr>
            </a:lvl3pPr>
            <a:lvl4pPr algn="l">
              <a:defRPr b="1">
                <a:solidFill>
                  <a:schemeClr val="bg1"/>
                </a:solidFill>
              </a:defRPr>
            </a:lvl4pPr>
            <a:lvl5pPr algn="l"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ko-KR" dirty="0"/>
              <a:t>1</a:t>
            </a:r>
          </a:p>
          <a:p>
            <a:pPr lvl="0"/>
            <a:endParaRPr lang="en-US" altLang="ko-KR" dirty="0"/>
          </a:p>
          <a:p>
            <a:pPr lvl="0"/>
            <a:r>
              <a:rPr lang="en-US" altLang="ko-KR" dirty="0"/>
              <a:t>2</a:t>
            </a:r>
          </a:p>
          <a:p>
            <a:pPr lvl="0"/>
            <a:endParaRPr lang="en-US" altLang="ko-KR" dirty="0"/>
          </a:p>
          <a:p>
            <a:pPr lvl="0"/>
            <a:r>
              <a:rPr lang="en-US" altLang="ko-KR" dirty="0"/>
              <a:t>3</a:t>
            </a:r>
          </a:p>
          <a:p>
            <a:pPr lvl="0"/>
            <a:endParaRPr lang="en-US" altLang="ko-KR" dirty="0"/>
          </a:p>
          <a:p>
            <a:pPr lvl="0"/>
            <a:r>
              <a:rPr lang="en-US" altLang="ko-KR" dirty="0"/>
              <a:t>4</a:t>
            </a:r>
          </a:p>
          <a:p>
            <a:pPr lvl="0"/>
            <a:endParaRPr lang="en-US" altLang="ko-KR" dirty="0"/>
          </a:p>
          <a:p>
            <a:pPr lvl="0"/>
            <a:r>
              <a:rPr lang="en-US" altLang="ko-KR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504700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925ED58B-340A-446B-8553-DAD393ED2373}"/>
              </a:ext>
            </a:extLst>
          </p:cNvPr>
          <p:cNvSpPr/>
          <p:nvPr userDrawn="1"/>
        </p:nvSpPr>
        <p:spPr>
          <a:xfrm>
            <a:off x="115147" y="106680"/>
            <a:ext cx="11961708" cy="6644642"/>
          </a:xfrm>
          <a:prstGeom prst="rect">
            <a:avLst/>
          </a:prstGeom>
          <a:solidFill>
            <a:srgbClr val="FFFFFF"/>
          </a:solidFill>
          <a:ln>
            <a:solidFill>
              <a:srgbClr val="FFF1EE"/>
            </a:solidFill>
          </a:ln>
          <a:effectLst>
            <a:outerShdw dist="101600" dir="2700000" algn="tl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308" y="704494"/>
            <a:ext cx="9085386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ctr">
              <a:lnSpc>
                <a:spcPct val="100000"/>
              </a:lnSpc>
              <a:defRPr sz="3200">
                <a:solidFill>
                  <a:srgbClr val="09347E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97486" y="6341589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rgbClr val="FF0000"/>
                </a:solidFill>
                <a:latin typeface="+mj-ea"/>
                <a:ea typeface="+mj-ea"/>
              </a:defRPr>
            </a:lvl1pPr>
          </a:lstStyle>
          <a:p>
            <a:r>
              <a:rPr lang="en-US" dirty="0"/>
              <a:t>Designed By </a:t>
            </a:r>
            <a:r>
              <a:rPr lang="en-US" dirty="0" err="1"/>
              <a:t>L@rgo</a:t>
            </a:r>
            <a:r>
              <a:rPr lang="en-US" dirty="0"/>
              <a:t>. ADSTORE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xmlns="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xmlns="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278914" y="323571"/>
            <a:ext cx="3657610" cy="264513"/>
          </a:xfrm>
          <a:prstGeom prst="plaque">
            <a:avLst>
              <a:gd name="adj" fmla="val 6969"/>
            </a:avLst>
          </a:prstGeom>
          <a:solidFill>
            <a:srgbClr val="EE2F27"/>
          </a:solidFill>
          <a:ln w="3175">
            <a:noFill/>
          </a:ln>
          <a:effectLst>
            <a:outerShdw dist="38100" dir="2700000" algn="tl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0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F4E5D4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xmlns="" id="{F4511E52-C604-4BF8-A107-C04B58CEF426}"/>
              </a:ext>
            </a:extLst>
          </p:cNvPr>
          <p:cNvGrpSpPr/>
          <p:nvPr userDrawn="1"/>
        </p:nvGrpSpPr>
        <p:grpSpPr>
          <a:xfrm>
            <a:off x="300038" y="324349"/>
            <a:ext cx="11591925" cy="6179820"/>
            <a:chOff x="2821647" y="312420"/>
            <a:chExt cx="10538114" cy="6179820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xmlns="" id="{27CFBC80-AD42-4FBF-A4A3-D6B621B7D4DA}"/>
                </a:ext>
              </a:extLst>
            </p:cNvPr>
            <p:cNvCxnSpPr/>
            <p:nvPr userDrawn="1"/>
          </p:nvCxnSpPr>
          <p:spPr>
            <a:xfrm>
              <a:off x="2821647" y="312420"/>
              <a:ext cx="0" cy="6179820"/>
            </a:xfrm>
            <a:prstGeom prst="line">
              <a:avLst/>
            </a:prstGeom>
            <a:solidFill>
              <a:srgbClr val="EE2F27"/>
            </a:solidFill>
            <a:ln w="12700">
              <a:solidFill>
                <a:schemeClr val="bg1">
                  <a:lumMod val="95000"/>
                </a:schemeClr>
              </a:solidFill>
              <a:headEnd type="oval"/>
              <a:tailEnd type="oval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xmlns="" id="{1862EDAA-BF1C-4D2D-86C9-DBAFF0FF3099}"/>
                </a:ext>
              </a:extLst>
            </p:cNvPr>
            <p:cNvCxnSpPr/>
            <p:nvPr userDrawn="1"/>
          </p:nvCxnSpPr>
          <p:spPr>
            <a:xfrm>
              <a:off x="13359761" y="312420"/>
              <a:ext cx="0" cy="6179820"/>
            </a:xfrm>
            <a:prstGeom prst="line">
              <a:avLst/>
            </a:prstGeom>
            <a:solidFill>
              <a:srgbClr val="EE2F27"/>
            </a:solidFill>
            <a:ln w="12700">
              <a:solidFill>
                <a:schemeClr val="bg1">
                  <a:lumMod val="95000"/>
                </a:schemeClr>
              </a:solidFill>
              <a:headEnd type="oval"/>
              <a:tailEnd type="oval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E24271D3-E583-4E6B-A85A-1601A6F5D789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86360" y="316481"/>
            <a:ext cx="198437" cy="198438"/>
          </a:xfrm>
          <a:prstGeom prst="line">
            <a:avLst/>
          </a:prstGeom>
          <a:solidFill>
            <a:srgbClr val="EE2F27"/>
          </a:solidFill>
          <a:ln w="88900">
            <a:solidFill>
              <a:srgbClr val="09347E"/>
            </a:solidFill>
          </a:ln>
          <a:effectLst>
            <a:outerShdw dist="508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C6342308-FBE9-4BEF-9F81-079A23887A38}"/>
              </a:ext>
            </a:extLst>
          </p:cNvPr>
          <p:cNvCxnSpPr>
            <a:cxnSpLocks/>
          </p:cNvCxnSpPr>
          <p:nvPr userDrawn="1"/>
        </p:nvCxnSpPr>
        <p:spPr>
          <a:xfrm flipH="1">
            <a:off x="300038" y="6362700"/>
            <a:ext cx="198437" cy="198438"/>
          </a:xfrm>
          <a:prstGeom prst="line">
            <a:avLst/>
          </a:prstGeom>
          <a:solidFill>
            <a:srgbClr val="EE2F27"/>
          </a:solidFill>
          <a:ln w="88900">
            <a:solidFill>
              <a:srgbClr val="09347E"/>
            </a:solidFill>
          </a:ln>
          <a:effectLst>
            <a:outerShdw dist="508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타원 10">
            <a:extLst>
              <a:ext uri="{FF2B5EF4-FFF2-40B4-BE49-F238E27FC236}">
                <a16:creationId xmlns:a16="http://schemas.microsoft.com/office/drawing/2014/main" xmlns="" id="{E70857A9-DF7A-4FDF-8B5B-0D21E87CA76B}"/>
              </a:ext>
            </a:extLst>
          </p:cNvPr>
          <p:cNvSpPr/>
          <p:nvPr userDrawn="1"/>
        </p:nvSpPr>
        <p:spPr>
          <a:xfrm>
            <a:off x="11628302" y="6322255"/>
            <a:ext cx="343088" cy="343088"/>
          </a:xfrm>
          <a:prstGeom prst="ellipse">
            <a:avLst/>
          </a:prstGeom>
          <a:solidFill>
            <a:srgbClr val="EE2F27"/>
          </a:solidFill>
          <a:ln w="3175">
            <a:noFill/>
          </a:ln>
          <a:effectLst>
            <a:outerShdw dist="50800" dir="27000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/>
          <a:p>
            <a:pPr lvl="0" indent="0" algn="di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1200" b="0" spc="-60" baseline="0">
              <a:ln w="3175"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1844" y="6398009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41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rgbClr val="0934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xmlns="" id="{A05A6C01-A254-46A8-B929-4DD16C1DBABA}"/>
              </a:ext>
            </a:extLst>
          </p:cNvPr>
          <p:cNvCxnSpPr>
            <a:cxnSpLocks/>
          </p:cNvCxnSpPr>
          <p:nvPr userDrawn="1"/>
        </p:nvCxnSpPr>
        <p:spPr>
          <a:xfrm>
            <a:off x="3169920" y="106679"/>
            <a:ext cx="5852160" cy="0"/>
          </a:xfrm>
          <a:prstGeom prst="line">
            <a:avLst/>
          </a:prstGeom>
          <a:ln w="88900">
            <a:solidFill>
              <a:srgbClr val="EE2F2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925ED58B-340A-446B-8553-DAD393ED2373}"/>
              </a:ext>
            </a:extLst>
          </p:cNvPr>
          <p:cNvSpPr/>
          <p:nvPr userDrawn="1"/>
        </p:nvSpPr>
        <p:spPr>
          <a:xfrm>
            <a:off x="126865" y="106679"/>
            <a:ext cx="11950835" cy="6638602"/>
          </a:xfrm>
          <a:prstGeom prst="rect">
            <a:avLst/>
          </a:prstGeom>
          <a:solidFill>
            <a:schemeClr val="bg1"/>
          </a:solidFill>
          <a:ln>
            <a:solidFill>
              <a:srgbClr val="FFF1EE"/>
            </a:solidFill>
          </a:ln>
          <a:effectLst>
            <a:outerShdw dist="50800" dir="2700000" algn="tl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308" y="532570"/>
            <a:ext cx="9085386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ctr">
              <a:lnSpc>
                <a:spcPct val="100000"/>
              </a:lnSpc>
              <a:defRPr sz="3600">
                <a:solidFill>
                  <a:srgbClr val="09347E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97486" y="6341589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en-US" dirty="0"/>
              <a:t>Designed By </a:t>
            </a:r>
            <a:r>
              <a:rPr lang="en-US" dirty="0" err="1"/>
              <a:t>L@rgo</a:t>
            </a:r>
            <a:r>
              <a:rPr lang="en-US" dirty="0"/>
              <a:t>. ADSTORE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xmlns="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xmlns="" id="{E70857A9-DF7A-4FDF-8B5B-0D21E87CA76B}"/>
              </a:ext>
            </a:extLst>
          </p:cNvPr>
          <p:cNvSpPr/>
          <p:nvPr userDrawn="1"/>
        </p:nvSpPr>
        <p:spPr>
          <a:xfrm>
            <a:off x="11628302" y="6322255"/>
            <a:ext cx="343088" cy="343088"/>
          </a:xfrm>
          <a:prstGeom prst="ellipse">
            <a:avLst/>
          </a:prstGeom>
          <a:solidFill>
            <a:srgbClr val="EE2F27"/>
          </a:solidFill>
          <a:ln w="3175">
            <a:noFill/>
          </a:ln>
          <a:effectLst>
            <a:outerShdw dist="50800" dir="27000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/>
          <a:p>
            <a:pPr lvl="0" indent="0" algn="di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1200" b="0" spc="-60" baseline="0">
              <a:ln w="3175"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1844" y="6398009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xmlns="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3894865" y="1311135"/>
            <a:ext cx="4425708" cy="198732"/>
          </a:xfrm>
          <a:prstGeom prst="plaque">
            <a:avLst>
              <a:gd name="adj" fmla="val 6969"/>
            </a:avLst>
          </a:prstGeom>
          <a:solidFill>
            <a:srgbClr val="EE2F27"/>
          </a:solidFill>
          <a:ln w="3175">
            <a:noFill/>
          </a:ln>
          <a:effectLst>
            <a:outerShdw dist="38100" dir="2700000" algn="tl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2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F4E5D4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8C2724B1-5D33-42A7-AF03-E35ABBFEBB55}"/>
              </a:ext>
            </a:extLst>
          </p:cNvPr>
          <p:cNvSpPr/>
          <p:nvPr userDrawn="1"/>
        </p:nvSpPr>
        <p:spPr>
          <a:xfrm>
            <a:off x="6015971" y="197205"/>
            <a:ext cx="160054" cy="160054"/>
          </a:xfrm>
          <a:prstGeom prst="ellipse">
            <a:avLst/>
          </a:prstGeom>
          <a:solidFill>
            <a:srgbClr val="09347E"/>
          </a:solidFill>
          <a:ln w="88900">
            <a:noFill/>
          </a:ln>
          <a:effectLst>
            <a:outerShdw dist="50800" dir="27000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/>
          <a:p>
            <a:pPr lvl="0" indent="0" algn="di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1200" b="0" spc="-60" baseline="0">
              <a:ln w="3175"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41146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제목 슬라이드">
    <p:bg>
      <p:bgPr>
        <a:solidFill>
          <a:srgbClr val="0934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xmlns="" id="{36AB182F-078C-4135-886C-87B5D537E4AB}"/>
              </a:ext>
            </a:extLst>
          </p:cNvPr>
          <p:cNvSpPr/>
          <p:nvPr userDrawn="1"/>
        </p:nvSpPr>
        <p:spPr>
          <a:xfrm>
            <a:off x="419096" y="609600"/>
            <a:ext cx="11353804" cy="5684520"/>
          </a:xfrm>
          <a:prstGeom prst="roundRect">
            <a:avLst>
              <a:gd name="adj" fmla="val 0"/>
            </a:avLst>
          </a:prstGeom>
          <a:solidFill>
            <a:srgbClr val="09347E"/>
          </a:solidFill>
          <a:ln>
            <a:solidFill>
              <a:srgbClr val="76BAFE">
                <a:alpha val="26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AEE1168-EEE0-453E-A12E-E5D990D0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90241" y="6154138"/>
            <a:ext cx="5852159" cy="259397"/>
          </a:xfrm>
          <a:solidFill>
            <a:srgbClr val="09347E"/>
          </a:solidFill>
        </p:spPr>
        <p:txBody>
          <a:bodyPr lIns="144000" rIns="144000"/>
          <a:lstStyle>
            <a:lvl1pPr algn="dist">
              <a:lnSpc>
                <a:spcPct val="150000"/>
              </a:lnSpc>
              <a:defRPr sz="900" b="1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r>
              <a:rPr lang="en-US" altLang="ko-KR"/>
              <a:t>Designed By L@rgo. ADSTORE</a:t>
            </a:r>
            <a:endParaRPr lang="ko-KR" altLang="en-US" sz="8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BBBBB7A-F08C-440F-AFD0-680FCB6B49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21647" y="2799011"/>
            <a:ext cx="6548704" cy="1102068"/>
          </a:xfr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lnSpc>
                <a:spcPct val="100000"/>
              </a:lnSpc>
              <a:defRPr lang="ko-KR" altLang="en-US" sz="8000" b="0" dirty="0">
                <a:ln w="3175">
                  <a:noFill/>
                </a:ln>
                <a:solidFill>
                  <a:schemeClr val="bg1"/>
                </a:solidFill>
                <a:effectLst>
                  <a:outerShdw dist="63500" dir="2700000" algn="tl" rotWithShape="0">
                    <a:srgbClr val="58AAFE"/>
                  </a:outerShdw>
                </a:effectLst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en-US" altLang="ko-KR" dirty="0"/>
              <a:t>RETRO BLUE</a:t>
            </a:r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xmlns="" id="{419DBFEF-3751-4875-80DF-AEA43AC363C1}"/>
              </a:ext>
            </a:extLst>
          </p:cNvPr>
          <p:cNvCxnSpPr>
            <a:cxnSpLocks/>
          </p:cNvCxnSpPr>
          <p:nvPr userDrawn="1"/>
        </p:nvCxnSpPr>
        <p:spPr>
          <a:xfrm>
            <a:off x="3190240" y="4388475"/>
            <a:ext cx="5852160" cy="0"/>
          </a:xfrm>
          <a:prstGeom prst="line">
            <a:avLst/>
          </a:prstGeom>
          <a:ln w="88900">
            <a:solidFill>
              <a:srgbClr val="EE2F2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xmlns="" id="{B4A9F6F8-F7F0-4109-AF10-35490780CCC4}"/>
              </a:ext>
            </a:extLst>
          </p:cNvPr>
          <p:cNvCxnSpPr>
            <a:cxnSpLocks/>
          </p:cNvCxnSpPr>
          <p:nvPr userDrawn="1"/>
        </p:nvCxnSpPr>
        <p:spPr>
          <a:xfrm>
            <a:off x="3190240" y="2340638"/>
            <a:ext cx="5852160" cy="0"/>
          </a:xfrm>
          <a:prstGeom prst="line">
            <a:avLst/>
          </a:prstGeom>
          <a:ln w="88900">
            <a:solidFill>
              <a:srgbClr val="EE2F2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140E0ED1-828E-4C45-82D6-E7F54BBD3D65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420649" y="4238629"/>
            <a:ext cx="3370802" cy="313059"/>
          </a:xfrm>
          <a:prstGeom prst="roundRect">
            <a:avLst>
              <a:gd name="adj" fmla="val 50000"/>
            </a:avLst>
          </a:prstGeom>
          <a:solidFill>
            <a:srgbClr val="EE2F27"/>
          </a:solidFill>
          <a:ln w="3175">
            <a:noFill/>
          </a:ln>
          <a:effectLst>
            <a:outerShdw dist="50800" dir="270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2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xmlns="" id="{58EDA81E-585F-432B-AED4-0AD4085FE893}"/>
              </a:ext>
            </a:extLst>
          </p:cNvPr>
          <p:cNvSpPr/>
          <p:nvPr userDrawn="1"/>
        </p:nvSpPr>
        <p:spPr>
          <a:xfrm>
            <a:off x="5967115" y="2206491"/>
            <a:ext cx="257767" cy="257767"/>
          </a:xfrm>
          <a:prstGeom prst="ellipse">
            <a:avLst/>
          </a:prstGeom>
          <a:solidFill>
            <a:srgbClr val="EE2F27"/>
          </a:solidFill>
          <a:ln w="3175">
            <a:noFill/>
          </a:ln>
          <a:effectLst>
            <a:outerShdw dist="50800" dir="270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/>
          <a:p>
            <a:pPr lvl="0" indent="0" algn="di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1200" b="0" spc="-60" baseline="0">
              <a:ln w="3175"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4" name="연결선: 구부러짐 13">
            <a:extLst>
              <a:ext uri="{FF2B5EF4-FFF2-40B4-BE49-F238E27FC236}">
                <a16:creationId xmlns:a16="http://schemas.microsoft.com/office/drawing/2014/main" xmlns="" id="{31359CCC-EC74-4719-B17D-1E872E1A0EFB}"/>
              </a:ext>
            </a:extLst>
          </p:cNvPr>
          <p:cNvCxnSpPr>
            <a:cxnSpLocks/>
          </p:cNvCxnSpPr>
          <p:nvPr userDrawn="1"/>
        </p:nvCxnSpPr>
        <p:spPr>
          <a:xfrm rot="16200000" flipH="1">
            <a:off x="60996" y="-2101"/>
            <a:ext cx="447040" cy="447040"/>
          </a:xfrm>
          <a:prstGeom prst="curvedConnector3">
            <a:avLst/>
          </a:prstGeom>
          <a:solidFill>
            <a:srgbClr val="EE2F27"/>
          </a:solidFill>
          <a:ln w="88900">
            <a:solidFill>
              <a:schemeClr val="bg1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" name="연결선: 구부러짐 14">
            <a:extLst>
              <a:ext uri="{FF2B5EF4-FFF2-40B4-BE49-F238E27FC236}">
                <a16:creationId xmlns:a16="http://schemas.microsoft.com/office/drawing/2014/main" xmlns="" id="{BC6D8AF3-40ED-4164-92E9-1254BE397977}"/>
              </a:ext>
            </a:extLst>
          </p:cNvPr>
          <p:cNvCxnSpPr/>
          <p:nvPr userDrawn="1"/>
        </p:nvCxnSpPr>
        <p:spPr>
          <a:xfrm rot="16200000" flipH="1">
            <a:off x="489277" y="-7462"/>
            <a:ext cx="447040" cy="447040"/>
          </a:xfrm>
          <a:prstGeom prst="curvedConnector3">
            <a:avLst/>
          </a:prstGeom>
          <a:solidFill>
            <a:srgbClr val="EE2F27"/>
          </a:solidFill>
          <a:ln w="88900">
            <a:solidFill>
              <a:schemeClr val="bg1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연결선: 구부러짐 15">
            <a:extLst>
              <a:ext uri="{FF2B5EF4-FFF2-40B4-BE49-F238E27FC236}">
                <a16:creationId xmlns:a16="http://schemas.microsoft.com/office/drawing/2014/main" xmlns="" id="{9CD2AD31-97A2-46E6-946A-FFA70A7964DE}"/>
              </a:ext>
            </a:extLst>
          </p:cNvPr>
          <p:cNvCxnSpPr/>
          <p:nvPr userDrawn="1"/>
        </p:nvCxnSpPr>
        <p:spPr>
          <a:xfrm rot="16200000" flipH="1">
            <a:off x="11262396" y="6410960"/>
            <a:ext cx="447040" cy="447040"/>
          </a:xfrm>
          <a:prstGeom prst="curvedConnector3">
            <a:avLst/>
          </a:prstGeom>
          <a:solidFill>
            <a:srgbClr val="EE2F27"/>
          </a:solidFill>
          <a:ln w="88900">
            <a:solidFill>
              <a:schemeClr val="bg1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연결선: 구부러짐 16">
            <a:extLst>
              <a:ext uri="{FF2B5EF4-FFF2-40B4-BE49-F238E27FC236}">
                <a16:creationId xmlns:a16="http://schemas.microsoft.com/office/drawing/2014/main" xmlns="" id="{B0042546-D679-46DD-AD6D-0462E0D2D42D}"/>
              </a:ext>
            </a:extLst>
          </p:cNvPr>
          <p:cNvCxnSpPr/>
          <p:nvPr userDrawn="1"/>
        </p:nvCxnSpPr>
        <p:spPr>
          <a:xfrm rot="16200000" flipH="1">
            <a:off x="11690677" y="6405599"/>
            <a:ext cx="447040" cy="447040"/>
          </a:xfrm>
          <a:prstGeom prst="curvedConnector3">
            <a:avLst/>
          </a:prstGeom>
          <a:solidFill>
            <a:srgbClr val="EE2F27"/>
          </a:solidFill>
          <a:ln w="88900">
            <a:solidFill>
              <a:schemeClr val="bg1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xmlns="" id="{3307DC8C-F671-4BB7-8A6E-0B392606AC3F}"/>
              </a:ext>
            </a:extLst>
          </p:cNvPr>
          <p:cNvSpPr/>
          <p:nvPr userDrawn="1"/>
        </p:nvSpPr>
        <p:spPr>
          <a:xfrm>
            <a:off x="2828111" y="224487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xmlns="" id="{78021C1E-D2D2-4520-A297-FE28C553BD85}"/>
              </a:ext>
            </a:extLst>
          </p:cNvPr>
          <p:cNvSpPr/>
          <p:nvPr userDrawn="1"/>
        </p:nvSpPr>
        <p:spPr>
          <a:xfrm>
            <a:off x="2516679" y="224487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xmlns="" id="{4F76856B-3EA7-445E-8491-65C2AF61C8C7}"/>
              </a:ext>
            </a:extLst>
          </p:cNvPr>
          <p:cNvSpPr/>
          <p:nvPr userDrawn="1"/>
        </p:nvSpPr>
        <p:spPr>
          <a:xfrm>
            <a:off x="2239415" y="224487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xmlns="" id="{B37BFDCE-137B-4ABA-AF79-0F896CBEACD4}"/>
              </a:ext>
            </a:extLst>
          </p:cNvPr>
          <p:cNvSpPr/>
          <p:nvPr userDrawn="1"/>
        </p:nvSpPr>
        <p:spPr>
          <a:xfrm>
            <a:off x="9830891" y="429465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xmlns="" id="{92FBB90F-038E-45F5-97D4-0561522C958A}"/>
              </a:ext>
            </a:extLst>
          </p:cNvPr>
          <p:cNvSpPr/>
          <p:nvPr userDrawn="1"/>
        </p:nvSpPr>
        <p:spPr>
          <a:xfrm>
            <a:off x="9519459" y="429465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xmlns="" id="{E2892DE3-A222-40DD-8F7A-58CCFB9B552B}"/>
              </a:ext>
            </a:extLst>
          </p:cNvPr>
          <p:cNvSpPr/>
          <p:nvPr userDrawn="1"/>
        </p:nvSpPr>
        <p:spPr>
          <a:xfrm>
            <a:off x="9242195" y="429465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896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제목 슬라이드">
    <p:bg>
      <p:bgPr>
        <a:solidFill>
          <a:srgbClr val="0934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xmlns="" id="{36AB182F-078C-4135-886C-87B5D537E4AB}"/>
              </a:ext>
            </a:extLst>
          </p:cNvPr>
          <p:cNvSpPr/>
          <p:nvPr userDrawn="1"/>
        </p:nvSpPr>
        <p:spPr>
          <a:xfrm>
            <a:off x="419096" y="609600"/>
            <a:ext cx="11353804" cy="5684520"/>
          </a:xfrm>
          <a:prstGeom prst="roundRect">
            <a:avLst>
              <a:gd name="adj" fmla="val 0"/>
            </a:avLst>
          </a:prstGeom>
          <a:solidFill>
            <a:srgbClr val="09347E"/>
          </a:solidFill>
          <a:ln>
            <a:solidFill>
              <a:srgbClr val="76BAFE">
                <a:alpha val="26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AEE1168-EEE0-453E-A12E-E5D990D0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90241" y="6154138"/>
            <a:ext cx="5852159" cy="259397"/>
          </a:xfrm>
          <a:solidFill>
            <a:srgbClr val="09347E"/>
          </a:solidFill>
        </p:spPr>
        <p:txBody>
          <a:bodyPr lIns="144000" rIns="144000"/>
          <a:lstStyle>
            <a:lvl1pPr algn="dist">
              <a:lnSpc>
                <a:spcPct val="150000"/>
              </a:lnSpc>
              <a:defRPr sz="900" b="1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r>
              <a:rPr lang="en-US" altLang="ko-KR"/>
              <a:t>Designed By L@rgo. ADSTORE</a:t>
            </a:r>
            <a:endParaRPr lang="ko-KR" altLang="en-US" sz="8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BBBBB7A-F08C-440F-AFD0-680FCB6B49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21647" y="2799011"/>
            <a:ext cx="6548704" cy="1102068"/>
          </a:xfr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lnSpc>
                <a:spcPct val="100000"/>
              </a:lnSpc>
              <a:defRPr lang="ko-KR" altLang="en-US" sz="8000" b="0" dirty="0">
                <a:ln w="3175">
                  <a:noFill/>
                </a:ln>
                <a:solidFill>
                  <a:schemeClr val="bg1"/>
                </a:solidFill>
                <a:effectLst>
                  <a:outerShdw dist="63500" dir="2700000" algn="tl" rotWithShape="0">
                    <a:srgbClr val="58AAFE"/>
                  </a:outerShdw>
                </a:effectLst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en-US" altLang="ko-KR" dirty="0"/>
              <a:t>RETRO BLUE</a:t>
            </a:r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xmlns="" id="{419DBFEF-3751-4875-80DF-AEA43AC363C1}"/>
              </a:ext>
            </a:extLst>
          </p:cNvPr>
          <p:cNvCxnSpPr>
            <a:cxnSpLocks/>
          </p:cNvCxnSpPr>
          <p:nvPr userDrawn="1"/>
        </p:nvCxnSpPr>
        <p:spPr>
          <a:xfrm>
            <a:off x="3190240" y="4388475"/>
            <a:ext cx="5852160" cy="0"/>
          </a:xfrm>
          <a:prstGeom prst="line">
            <a:avLst/>
          </a:prstGeom>
          <a:ln w="88900">
            <a:solidFill>
              <a:srgbClr val="EE2F2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xmlns="" id="{B4A9F6F8-F7F0-4109-AF10-35490780CCC4}"/>
              </a:ext>
            </a:extLst>
          </p:cNvPr>
          <p:cNvCxnSpPr>
            <a:cxnSpLocks/>
          </p:cNvCxnSpPr>
          <p:nvPr userDrawn="1"/>
        </p:nvCxnSpPr>
        <p:spPr>
          <a:xfrm>
            <a:off x="3190240" y="2340638"/>
            <a:ext cx="5852160" cy="0"/>
          </a:xfrm>
          <a:prstGeom prst="line">
            <a:avLst/>
          </a:prstGeom>
          <a:ln w="88900">
            <a:solidFill>
              <a:srgbClr val="EE2F2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140E0ED1-828E-4C45-82D6-E7F54BBD3D65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420649" y="4238629"/>
            <a:ext cx="3370802" cy="313059"/>
          </a:xfrm>
          <a:prstGeom prst="roundRect">
            <a:avLst>
              <a:gd name="adj" fmla="val 50000"/>
            </a:avLst>
          </a:prstGeom>
          <a:solidFill>
            <a:srgbClr val="EE2F27"/>
          </a:solidFill>
          <a:ln w="3175">
            <a:noFill/>
          </a:ln>
          <a:effectLst>
            <a:outerShdw dist="50800" dir="270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2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xmlns="" id="{58EDA81E-585F-432B-AED4-0AD4085FE893}"/>
              </a:ext>
            </a:extLst>
          </p:cNvPr>
          <p:cNvSpPr/>
          <p:nvPr userDrawn="1"/>
        </p:nvSpPr>
        <p:spPr>
          <a:xfrm>
            <a:off x="5967115" y="2206491"/>
            <a:ext cx="257767" cy="257767"/>
          </a:xfrm>
          <a:prstGeom prst="ellipse">
            <a:avLst/>
          </a:prstGeom>
          <a:solidFill>
            <a:srgbClr val="EE2F27"/>
          </a:solidFill>
          <a:ln w="3175">
            <a:noFill/>
          </a:ln>
          <a:effectLst>
            <a:outerShdw dist="50800" dir="270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/>
          <a:p>
            <a:pPr lvl="0" indent="0" algn="di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1200" b="0" spc="-60" baseline="0">
              <a:ln w="3175"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4" name="연결선: 구부러짐 13">
            <a:extLst>
              <a:ext uri="{FF2B5EF4-FFF2-40B4-BE49-F238E27FC236}">
                <a16:creationId xmlns:a16="http://schemas.microsoft.com/office/drawing/2014/main" xmlns="" id="{31359CCC-EC74-4719-B17D-1E872E1A0EFB}"/>
              </a:ext>
            </a:extLst>
          </p:cNvPr>
          <p:cNvCxnSpPr>
            <a:cxnSpLocks/>
          </p:cNvCxnSpPr>
          <p:nvPr userDrawn="1"/>
        </p:nvCxnSpPr>
        <p:spPr>
          <a:xfrm rot="16200000" flipH="1">
            <a:off x="60996" y="-2101"/>
            <a:ext cx="447040" cy="447040"/>
          </a:xfrm>
          <a:prstGeom prst="curvedConnector3">
            <a:avLst/>
          </a:prstGeom>
          <a:solidFill>
            <a:srgbClr val="EE2F27"/>
          </a:solidFill>
          <a:ln w="88900">
            <a:solidFill>
              <a:schemeClr val="bg1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" name="연결선: 구부러짐 14">
            <a:extLst>
              <a:ext uri="{FF2B5EF4-FFF2-40B4-BE49-F238E27FC236}">
                <a16:creationId xmlns:a16="http://schemas.microsoft.com/office/drawing/2014/main" xmlns="" id="{BC6D8AF3-40ED-4164-92E9-1254BE397977}"/>
              </a:ext>
            </a:extLst>
          </p:cNvPr>
          <p:cNvCxnSpPr/>
          <p:nvPr userDrawn="1"/>
        </p:nvCxnSpPr>
        <p:spPr>
          <a:xfrm rot="16200000" flipH="1">
            <a:off x="489277" y="-7462"/>
            <a:ext cx="447040" cy="447040"/>
          </a:xfrm>
          <a:prstGeom prst="curvedConnector3">
            <a:avLst/>
          </a:prstGeom>
          <a:solidFill>
            <a:srgbClr val="EE2F27"/>
          </a:solidFill>
          <a:ln w="88900">
            <a:solidFill>
              <a:schemeClr val="bg1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연결선: 구부러짐 15">
            <a:extLst>
              <a:ext uri="{FF2B5EF4-FFF2-40B4-BE49-F238E27FC236}">
                <a16:creationId xmlns:a16="http://schemas.microsoft.com/office/drawing/2014/main" xmlns="" id="{9CD2AD31-97A2-46E6-946A-FFA70A7964DE}"/>
              </a:ext>
            </a:extLst>
          </p:cNvPr>
          <p:cNvCxnSpPr/>
          <p:nvPr userDrawn="1"/>
        </p:nvCxnSpPr>
        <p:spPr>
          <a:xfrm rot="16200000" flipH="1">
            <a:off x="11262396" y="6410960"/>
            <a:ext cx="447040" cy="447040"/>
          </a:xfrm>
          <a:prstGeom prst="curvedConnector3">
            <a:avLst/>
          </a:prstGeom>
          <a:solidFill>
            <a:srgbClr val="EE2F27"/>
          </a:solidFill>
          <a:ln w="88900">
            <a:solidFill>
              <a:schemeClr val="bg1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연결선: 구부러짐 16">
            <a:extLst>
              <a:ext uri="{FF2B5EF4-FFF2-40B4-BE49-F238E27FC236}">
                <a16:creationId xmlns:a16="http://schemas.microsoft.com/office/drawing/2014/main" xmlns="" id="{B0042546-D679-46DD-AD6D-0462E0D2D42D}"/>
              </a:ext>
            </a:extLst>
          </p:cNvPr>
          <p:cNvCxnSpPr/>
          <p:nvPr userDrawn="1"/>
        </p:nvCxnSpPr>
        <p:spPr>
          <a:xfrm rot="16200000" flipH="1">
            <a:off x="11690677" y="6405599"/>
            <a:ext cx="447040" cy="447040"/>
          </a:xfrm>
          <a:prstGeom prst="curvedConnector3">
            <a:avLst/>
          </a:prstGeom>
          <a:solidFill>
            <a:srgbClr val="EE2F27"/>
          </a:solidFill>
          <a:ln w="88900">
            <a:solidFill>
              <a:schemeClr val="bg1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xmlns="" id="{3307DC8C-F671-4BB7-8A6E-0B392606AC3F}"/>
              </a:ext>
            </a:extLst>
          </p:cNvPr>
          <p:cNvSpPr/>
          <p:nvPr userDrawn="1"/>
        </p:nvSpPr>
        <p:spPr>
          <a:xfrm>
            <a:off x="2828111" y="224487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xmlns="" id="{78021C1E-D2D2-4520-A297-FE28C553BD85}"/>
              </a:ext>
            </a:extLst>
          </p:cNvPr>
          <p:cNvSpPr/>
          <p:nvPr userDrawn="1"/>
        </p:nvSpPr>
        <p:spPr>
          <a:xfrm>
            <a:off x="2516679" y="224487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xmlns="" id="{4F76856B-3EA7-445E-8491-65C2AF61C8C7}"/>
              </a:ext>
            </a:extLst>
          </p:cNvPr>
          <p:cNvSpPr/>
          <p:nvPr userDrawn="1"/>
        </p:nvSpPr>
        <p:spPr>
          <a:xfrm>
            <a:off x="2239415" y="224487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xmlns="" id="{B37BFDCE-137B-4ABA-AF79-0F896CBEACD4}"/>
              </a:ext>
            </a:extLst>
          </p:cNvPr>
          <p:cNvSpPr/>
          <p:nvPr userDrawn="1"/>
        </p:nvSpPr>
        <p:spPr>
          <a:xfrm>
            <a:off x="9830891" y="429465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xmlns="" id="{92FBB90F-038E-45F5-97D4-0561522C958A}"/>
              </a:ext>
            </a:extLst>
          </p:cNvPr>
          <p:cNvSpPr/>
          <p:nvPr userDrawn="1"/>
        </p:nvSpPr>
        <p:spPr>
          <a:xfrm>
            <a:off x="9519459" y="429465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xmlns="" id="{E2892DE3-A222-40DD-8F7A-58CCFB9B552B}"/>
              </a:ext>
            </a:extLst>
          </p:cNvPr>
          <p:cNvSpPr/>
          <p:nvPr userDrawn="1"/>
        </p:nvSpPr>
        <p:spPr>
          <a:xfrm>
            <a:off x="9242195" y="4294653"/>
            <a:ext cx="161051" cy="161051"/>
          </a:xfrm>
          <a:prstGeom prst="ellipse">
            <a:avLst/>
          </a:prstGeom>
          <a:solidFill>
            <a:schemeClr val="bg1"/>
          </a:solidFill>
          <a:ln w="88900">
            <a:noFill/>
          </a:ln>
          <a:effectLst>
            <a:outerShdw dist="25400" dir="2700000" algn="ctr" rotWithShape="0">
              <a:srgbClr val="76BA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326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AEE1168-EEE0-453E-A12E-E5D990D0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90241" y="6301740"/>
            <a:ext cx="5852159" cy="259397"/>
          </a:xfrm>
        </p:spPr>
        <p:txBody>
          <a:bodyPr/>
          <a:lstStyle>
            <a:lvl1pPr algn="dist">
              <a:lnSpc>
                <a:spcPct val="150000"/>
              </a:lnSpc>
              <a:defRPr sz="900" b="1">
                <a:solidFill>
                  <a:srgbClr val="4C7CE6"/>
                </a:solidFill>
                <a:latin typeface="+mj-ea"/>
                <a:ea typeface="+mj-ea"/>
              </a:defRPr>
            </a:lvl1pPr>
          </a:lstStyle>
          <a:p>
            <a:r>
              <a:rPr lang="en-US" altLang="ko-KR"/>
              <a:t>Designed By L@rgo. ADSTORE</a:t>
            </a:r>
            <a:endParaRPr lang="ko-KR" altLang="en-US" sz="8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BBBBB7A-F08C-440F-AFD0-680FCB6B49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21647" y="2799011"/>
            <a:ext cx="6548704" cy="1102068"/>
          </a:xfr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lnSpc>
                <a:spcPct val="100000"/>
              </a:lnSpc>
              <a:defRPr lang="ko-KR" altLang="en-US" sz="8000" b="0" dirty="0">
                <a:ln w="3175">
                  <a:noFill/>
                </a:ln>
                <a:solidFill>
                  <a:srgbClr val="2B63E1"/>
                </a:solidFill>
                <a:effectLst>
                  <a:outerShdw dist="63500" dir="2700000" algn="tl" rotWithShape="0">
                    <a:srgbClr val="58AAFE"/>
                  </a:outerShdw>
                </a:effectLst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en-US" altLang="ko-KR" dirty="0"/>
              <a:t>RETRO BLUE</a:t>
            </a:r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xmlns="" id="{419DBFEF-3751-4875-80DF-AEA43AC363C1}"/>
              </a:ext>
            </a:extLst>
          </p:cNvPr>
          <p:cNvCxnSpPr>
            <a:cxnSpLocks/>
          </p:cNvCxnSpPr>
          <p:nvPr userDrawn="1"/>
        </p:nvCxnSpPr>
        <p:spPr>
          <a:xfrm>
            <a:off x="3190240" y="4388475"/>
            <a:ext cx="5852160" cy="0"/>
          </a:xfrm>
          <a:prstGeom prst="line">
            <a:avLst/>
          </a:prstGeom>
          <a:ln w="88900">
            <a:solidFill>
              <a:srgbClr val="EE2F2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xmlns="" id="{B4A9F6F8-F7F0-4109-AF10-35490780CCC4}"/>
              </a:ext>
            </a:extLst>
          </p:cNvPr>
          <p:cNvCxnSpPr>
            <a:cxnSpLocks/>
          </p:cNvCxnSpPr>
          <p:nvPr userDrawn="1"/>
        </p:nvCxnSpPr>
        <p:spPr>
          <a:xfrm>
            <a:off x="3190240" y="2340638"/>
            <a:ext cx="5852160" cy="0"/>
          </a:xfrm>
          <a:prstGeom prst="line">
            <a:avLst/>
          </a:prstGeom>
          <a:ln w="88900">
            <a:solidFill>
              <a:srgbClr val="EE2F2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140E0ED1-828E-4C45-82D6-E7F54BBD3D65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420649" y="4238629"/>
            <a:ext cx="3370802" cy="313059"/>
          </a:xfrm>
          <a:prstGeom prst="roundRect">
            <a:avLst>
              <a:gd name="adj" fmla="val 50000"/>
            </a:avLst>
          </a:prstGeom>
          <a:solidFill>
            <a:srgbClr val="EE2F27"/>
          </a:solidFill>
          <a:ln w="3175">
            <a:noFill/>
          </a:ln>
          <a:effectLst>
            <a:outerShdw dist="50800" dir="27000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2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xmlns="" id="{58EDA81E-585F-432B-AED4-0AD4085FE893}"/>
              </a:ext>
            </a:extLst>
          </p:cNvPr>
          <p:cNvSpPr/>
          <p:nvPr userDrawn="1"/>
        </p:nvSpPr>
        <p:spPr>
          <a:xfrm>
            <a:off x="5967115" y="2206491"/>
            <a:ext cx="257767" cy="257767"/>
          </a:xfrm>
          <a:prstGeom prst="ellipse">
            <a:avLst/>
          </a:prstGeom>
          <a:solidFill>
            <a:srgbClr val="EE2F27"/>
          </a:solidFill>
          <a:ln w="3175">
            <a:noFill/>
          </a:ln>
          <a:effectLst>
            <a:outerShdw dist="50800" dir="27000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52000" tIns="45720" rIns="252000" bIns="45720" rtlCol="0" anchor="ctr" anchorCtr="0">
            <a:noAutofit/>
          </a:bodyPr>
          <a:lstStyle/>
          <a:p>
            <a:pPr lvl="0" indent="0" algn="dist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1200" b="0" spc="-60" baseline="0">
              <a:ln w="3175">
                <a:solidFill>
                  <a:schemeClr val="bg1">
                    <a:lumMod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xmlns="" id="{6E881F8C-1826-46F1-8798-5E3DF56451DD}"/>
              </a:ext>
            </a:extLst>
          </p:cNvPr>
          <p:cNvCxnSpPr>
            <a:cxnSpLocks/>
          </p:cNvCxnSpPr>
          <p:nvPr userDrawn="1"/>
        </p:nvCxnSpPr>
        <p:spPr>
          <a:xfrm flipH="1">
            <a:off x="9294010" y="4289256"/>
            <a:ext cx="198437" cy="198438"/>
          </a:xfrm>
          <a:prstGeom prst="line">
            <a:avLst/>
          </a:prstGeom>
          <a:solidFill>
            <a:srgbClr val="EE2F27"/>
          </a:solidFill>
          <a:ln w="88900">
            <a:solidFill>
              <a:srgbClr val="4073E4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xmlns="" id="{589A7579-DD83-4C52-A5C2-95A4731EC7FE}"/>
              </a:ext>
            </a:extLst>
          </p:cNvPr>
          <p:cNvCxnSpPr>
            <a:cxnSpLocks/>
          </p:cNvCxnSpPr>
          <p:nvPr userDrawn="1"/>
        </p:nvCxnSpPr>
        <p:spPr>
          <a:xfrm flipH="1">
            <a:off x="9684191" y="4289256"/>
            <a:ext cx="198437" cy="198438"/>
          </a:xfrm>
          <a:prstGeom prst="line">
            <a:avLst/>
          </a:prstGeom>
          <a:solidFill>
            <a:srgbClr val="EE2F27"/>
          </a:solidFill>
          <a:ln w="88900">
            <a:solidFill>
              <a:srgbClr val="4073E4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xmlns="" id="{752D3EA4-2E8A-42ED-A776-63CAC641E2C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074372" y="4289256"/>
            <a:ext cx="198437" cy="198438"/>
          </a:xfrm>
          <a:prstGeom prst="line">
            <a:avLst/>
          </a:prstGeom>
          <a:solidFill>
            <a:srgbClr val="EE2F27"/>
          </a:solidFill>
          <a:ln w="88900">
            <a:solidFill>
              <a:srgbClr val="4073E4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xmlns="" id="{5865ABC4-DD0A-47C0-9D72-488D80C20581}"/>
              </a:ext>
            </a:extLst>
          </p:cNvPr>
          <p:cNvCxnSpPr>
            <a:cxnSpLocks/>
          </p:cNvCxnSpPr>
          <p:nvPr userDrawn="1"/>
        </p:nvCxnSpPr>
        <p:spPr>
          <a:xfrm flipH="1">
            <a:off x="1942066" y="2241419"/>
            <a:ext cx="198437" cy="198438"/>
          </a:xfrm>
          <a:prstGeom prst="line">
            <a:avLst/>
          </a:prstGeom>
          <a:solidFill>
            <a:srgbClr val="EE2F27"/>
          </a:solidFill>
          <a:ln w="88900">
            <a:solidFill>
              <a:srgbClr val="4073E4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xmlns="" id="{2C253A59-DC39-48B4-8266-60E569C2C770}"/>
              </a:ext>
            </a:extLst>
          </p:cNvPr>
          <p:cNvCxnSpPr>
            <a:cxnSpLocks/>
          </p:cNvCxnSpPr>
          <p:nvPr userDrawn="1"/>
        </p:nvCxnSpPr>
        <p:spPr>
          <a:xfrm flipH="1">
            <a:off x="2332247" y="2241419"/>
            <a:ext cx="198437" cy="198438"/>
          </a:xfrm>
          <a:prstGeom prst="line">
            <a:avLst/>
          </a:prstGeom>
          <a:solidFill>
            <a:srgbClr val="EE2F27"/>
          </a:solidFill>
          <a:ln w="88900">
            <a:solidFill>
              <a:srgbClr val="4073E4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xmlns="" id="{0A9CBF88-FAF4-405D-9ED7-A388F0E29252}"/>
              </a:ext>
            </a:extLst>
          </p:cNvPr>
          <p:cNvCxnSpPr>
            <a:cxnSpLocks/>
          </p:cNvCxnSpPr>
          <p:nvPr userDrawn="1"/>
        </p:nvCxnSpPr>
        <p:spPr>
          <a:xfrm flipH="1">
            <a:off x="2722428" y="2241419"/>
            <a:ext cx="198437" cy="198438"/>
          </a:xfrm>
          <a:prstGeom prst="line">
            <a:avLst/>
          </a:prstGeom>
          <a:solidFill>
            <a:srgbClr val="EE2F27"/>
          </a:solidFill>
          <a:ln w="88900">
            <a:solidFill>
              <a:srgbClr val="4073E4"/>
            </a:solidFill>
          </a:ln>
          <a:effectLst>
            <a:outerShdw dist="50800" algn="ctr" rotWithShape="0">
              <a:srgbClr val="C6E1F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00948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FFFFF"/>
            </a:gs>
            <a:gs pos="0">
              <a:schemeClr val="bg1">
                <a:lumMod val="9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3E48D200-C715-48DE-AC7F-AEA8F573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7575"/>
            <a:ext cx="10515600" cy="91294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F3C4719-59B4-4517-A0F5-084A706E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91234"/>
            <a:ext cx="10515600" cy="479553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87F6A8E-72BC-455B-9395-F3A619B08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90768" y="6445229"/>
            <a:ext cx="2810464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ko-KR" dirty="0"/>
              <a:t>Designed By </a:t>
            </a:r>
            <a:r>
              <a:rPr lang="en-US" altLang="ko-KR" dirty="0" err="1"/>
              <a:t>L@rgo</a:t>
            </a:r>
            <a:r>
              <a:rPr lang="en-US" altLang="ko-KR" dirty="0"/>
              <a:t>. ADSTORE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BD377ED-E8FE-4E13-94B2-B20AE6905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6745" y="6561137"/>
            <a:ext cx="656700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5FD90AB3-019D-4828-BE4F-93C28598AA70}"/>
              </a:ext>
            </a:extLst>
          </p:cNvPr>
          <p:cNvGrpSpPr/>
          <p:nvPr userDrawn="1"/>
        </p:nvGrpSpPr>
        <p:grpSpPr>
          <a:xfrm>
            <a:off x="0" y="-436880"/>
            <a:ext cx="657274" cy="289242"/>
            <a:chOff x="8084993" y="-809625"/>
            <a:chExt cx="1504301" cy="661987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xmlns="" id="{666EB54D-3D9A-4FE3-B3C0-529A9B526D02}"/>
                </a:ext>
              </a:extLst>
            </p:cNvPr>
            <p:cNvSpPr/>
            <p:nvPr userDrawn="1"/>
          </p:nvSpPr>
          <p:spPr>
            <a:xfrm>
              <a:off x="9284494" y="-809625"/>
              <a:ext cx="304800" cy="304800"/>
            </a:xfrm>
            <a:prstGeom prst="ellipse">
              <a:avLst/>
            </a:prstGeom>
            <a:solidFill>
              <a:srgbClr val="0934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B191BE63-91C9-4CA6-AFB8-0A6FD982CA18}"/>
                </a:ext>
              </a:extLst>
            </p:cNvPr>
            <p:cNvSpPr/>
            <p:nvPr userDrawn="1"/>
          </p:nvSpPr>
          <p:spPr>
            <a:xfrm>
              <a:off x="8094302" y="-809625"/>
              <a:ext cx="304800" cy="304800"/>
            </a:xfrm>
            <a:prstGeom prst="ellipse">
              <a:avLst/>
            </a:prstGeom>
            <a:solidFill>
              <a:srgbClr val="C6E1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xmlns="" id="{0AEDB8E0-0C4D-4CC7-94A0-661F585DD931}"/>
                </a:ext>
              </a:extLst>
            </p:cNvPr>
            <p:cNvSpPr/>
            <p:nvPr userDrawn="1"/>
          </p:nvSpPr>
          <p:spPr>
            <a:xfrm>
              <a:off x="8872538" y="-809625"/>
              <a:ext cx="304800" cy="304800"/>
            </a:xfrm>
            <a:prstGeom prst="ellipse">
              <a:avLst/>
            </a:prstGeom>
            <a:solidFill>
              <a:srgbClr val="2B63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xmlns="" id="{EB83CFFB-5334-46FF-86C8-A0CC810EC612}"/>
                </a:ext>
              </a:extLst>
            </p:cNvPr>
            <p:cNvSpPr/>
            <p:nvPr userDrawn="1"/>
          </p:nvSpPr>
          <p:spPr>
            <a:xfrm>
              <a:off x="8460582" y="-809625"/>
              <a:ext cx="304800" cy="304800"/>
            </a:xfrm>
            <a:prstGeom prst="ellipse">
              <a:avLst/>
            </a:prstGeom>
            <a:solidFill>
              <a:srgbClr val="76BA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xmlns="" id="{D4112D83-770C-443F-82F5-97256A813FA8}"/>
                </a:ext>
              </a:extLst>
            </p:cNvPr>
            <p:cNvSpPr/>
            <p:nvPr userDrawn="1"/>
          </p:nvSpPr>
          <p:spPr>
            <a:xfrm>
              <a:off x="8460582" y="-452438"/>
              <a:ext cx="304800" cy="304800"/>
            </a:xfrm>
            <a:prstGeom prst="ellipse">
              <a:avLst/>
            </a:prstGeom>
            <a:solidFill>
              <a:srgbClr val="FFF1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xmlns="" id="{197EC213-9E6C-4859-B648-552AD03DF2FF}"/>
                </a:ext>
              </a:extLst>
            </p:cNvPr>
            <p:cNvSpPr/>
            <p:nvPr userDrawn="1"/>
          </p:nvSpPr>
          <p:spPr>
            <a:xfrm>
              <a:off x="8084993" y="-452438"/>
              <a:ext cx="304800" cy="304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xmlns="" id="{3712051B-93E1-493B-B35D-32B90D01DB13}"/>
                </a:ext>
              </a:extLst>
            </p:cNvPr>
            <p:cNvSpPr/>
            <p:nvPr userDrawn="1"/>
          </p:nvSpPr>
          <p:spPr>
            <a:xfrm>
              <a:off x="8872538" y="-452438"/>
              <a:ext cx="304800" cy="304800"/>
            </a:xfrm>
            <a:prstGeom prst="ellipse">
              <a:avLst/>
            </a:prstGeom>
            <a:solidFill>
              <a:srgbClr val="FCA0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="" id="{0B97CBBC-7E55-4D68-82CF-0F941B244814}"/>
                </a:ext>
              </a:extLst>
            </p:cNvPr>
            <p:cNvSpPr/>
            <p:nvPr userDrawn="1"/>
          </p:nvSpPr>
          <p:spPr>
            <a:xfrm>
              <a:off x="9284494" y="-452438"/>
              <a:ext cx="304800" cy="304800"/>
            </a:xfrm>
            <a:prstGeom prst="ellipse">
              <a:avLst/>
            </a:prstGeom>
            <a:solidFill>
              <a:srgbClr val="EE2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55206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9" r:id="rId2"/>
    <p:sldLayoutId id="2147483652" r:id="rId3"/>
    <p:sldLayoutId id="2147483650" r:id="rId4"/>
    <p:sldLayoutId id="2147483660" r:id="rId5"/>
    <p:sldLayoutId id="2147483658" r:id="rId6"/>
    <p:sldLayoutId id="2147483661" r:id="rId7"/>
    <p:sldLayoutId id="2147483649" r:id="rId8"/>
  </p:sldLayoutIdLst>
  <p:hf hdr="0" dt="0"/>
  <p:txStyles>
    <p:title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2800" b="1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87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5" pos="189" userDrawn="1">
          <p15:clr>
            <a:srgbClr val="F26B43"/>
          </p15:clr>
        </p15:guide>
        <p15:guide id="6" pos="74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jpeg"/><Relationship Id="rId5" Type="http://schemas.microsoft.com/office/2007/relationships/hdphoto" Target="../media/hdphoto1.wdp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xmlns="" id="{3EC7BF6D-35B5-4EAF-A92D-518BC6ACA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928" y="2845309"/>
            <a:ext cx="11740243" cy="1102068"/>
          </a:xfrm>
        </p:spPr>
        <p:txBody>
          <a:bodyPr/>
          <a:lstStyle/>
          <a:p>
            <a:r>
              <a:rPr lang="en-US" altLang="ko-KR" sz="8800" dirty="0"/>
              <a:t>Drum Comes True</a:t>
            </a:r>
            <a:endParaRPr lang="ko-KR" altLang="en-US" sz="8800" dirty="0"/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xmlns="" id="{FCE6E431-F537-49C1-BD00-C740FDEBCA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0649" y="4957093"/>
            <a:ext cx="3370802" cy="313059"/>
          </a:xfrm>
        </p:spPr>
        <p:txBody>
          <a:bodyPr/>
          <a:lstStyle/>
          <a:p>
            <a:r>
              <a:rPr lang="ko-KR" altLang="en-US" dirty="0" err="1"/>
              <a:t>강민진</a:t>
            </a:r>
            <a:r>
              <a:rPr lang="ko-KR" altLang="en-US" dirty="0"/>
              <a:t> 강민서 박세원 </a:t>
            </a:r>
            <a:r>
              <a:rPr lang="ko-KR" altLang="en-US" dirty="0" err="1"/>
              <a:t>신나연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763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28">
            <a:extLst>
              <a:ext uri="{FF2B5EF4-FFF2-40B4-BE49-F238E27FC236}">
                <a16:creationId xmlns:a16="http://schemas.microsoft.com/office/drawing/2014/main" xmlns="" id="{240F1012-2320-4C56-924A-CC9C54CEE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308" y="718663"/>
            <a:ext cx="9085386" cy="567808"/>
          </a:xfrm>
        </p:spPr>
        <p:txBody>
          <a:bodyPr/>
          <a:lstStyle/>
          <a:p>
            <a:r>
              <a:rPr lang="ko-KR" altLang="en-US" sz="3600" dirty="0" smtClean="0"/>
              <a:t>보완해야 할 점</a:t>
            </a:r>
            <a:endParaRPr lang="ko-KR" altLang="en-US" sz="3600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xmlns="" id="{26690AE0-33EE-4BFE-B4EF-E9B1E8241729}"/>
              </a:ext>
            </a:extLst>
          </p:cNvPr>
          <p:cNvGrpSpPr/>
          <p:nvPr/>
        </p:nvGrpSpPr>
        <p:grpSpPr>
          <a:xfrm>
            <a:off x="9508144" y="936429"/>
            <a:ext cx="1344943" cy="132276"/>
            <a:chOff x="8501655" y="704494"/>
            <a:chExt cx="2620915" cy="257767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xmlns="" id="{1E28708A-84A0-42E9-BA7D-FF408DE542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501655" y="854737"/>
              <a:ext cx="2500088" cy="0"/>
            </a:xfrm>
            <a:prstGeom prst="line">
              <a:avLst/>
            </a:prstGeom>
            <a:ln w="6985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49B4A8A3-2C10-4BB2-950D-DF509E26969D}"/>
                </a:ext>
              </a:extLst>
            </p:cNvPr>
            <p:cNvSpPr/>
            <p:nvPr userDrawn="1"/>
          </p:nvSpPr>
          <p:spPr>
            <a:xfrm>
              <a:off x="10864803" y="704494"/>
              <a:ext cx="257767" cy="257767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EE2F27"/>
              </a:solidFill>
            </a:ln>
            <a:effectLst>
              <a:outerShdw dist="50800" dir="2700000" algn="ctr" rotWithShape="0">
                <a:srgbClr val="FCA0A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252000" tIns="45720" rIns="252000" bIns="45720" rtlCol="0" anchor="ctr" anchorCtr="0">
              <a:noAutofit/>
            </a:bodyPr>
            <a:lstStyle/>
            <a:p>
              <a:pPr lvl="0" indent="0" algn="dist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ko-KR" altLang="en-US" sz="1200" b="0" spc="-60" baseline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9EF1FBA0-9DA2-4E28-AFBC-267FA844DC8D}"/>
              </a:ext>
            </a:extLst>
          </p:cNvPr>
          <p:cNvGrpSpPr/>
          <p:nvPr/>
        </p:nvGrpSpPr>
        <p:grpSpPr>
          <a:xfrm>
            <a:off x="1338913" y="936429"/>
            <a:ext cx="1344933" cy="132276"/>
            <a:chOff x="8380848" y="704494"/>
            <a:chExt cx="2620895" cy="257767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xmlns="" id="{630B8846-69F8-4BFA-833A-EB8B179DA7D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501655" y="854737"/>
              <a:ext cx="2500088" cy="0"/>
            </a:xfrm>
            <a:prstGeom prst="line">
              <a:avLst/>
            </a:prstGeom>
            <a:ln w="6985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109AB62B-7D56-4848-9AEF-DCCFE5DB8195}"/>
                </a:ext>
              </a:extLst>
            </p:cNvPr>
            <p:cNvSpPr/>
            <p:nvPr userDrawn="1"/>
          </p:nvSpPr>
          <p:spPr>
            <a:xfrm>
              <a:off x="8380848" y="704494"/>
              <a:ext cx="257767" cy="257767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EE2F27"/>
              </a:solidFill>
            </a:ln>
            <a:effectLst>
              <a:outerShdw dist="50800" dir="2700000" algn="ctr" rotWithShape="0">
                <a:srgbClr val="FCA0A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252000" tIns="45720" rIns="252000" bIns="45720" rtlCol="0" anchor="ctr" anchorCtr="0">
              <a:noAutofit/>
            </a:bodyPr>
            <a:lstStyle/>
            <a:p>
              <a:pPr lvl="0" indent="0" algn="dist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ko-KR" altLang="en-US" sz="1200" b="0" spc="-60" baseline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40" name="슬라이드 번호 개체 틀 39">
            <a:extLst>
              <a:ext uri="{FF2B5EF4-FFF2-40B4-BE49-F238E27FC236}">
                <a16:creationId xmlns:a16="http://schemas.microsoft.com/office/drawing/2014/main" xmlns="" id="{1B86EF3D-9763-4A55-A289-BA5E8196E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xmlns="" id="{271E6753-55EE-40B0-9D3F-154B64B82AD3}"/>
              </a:ext>
            </a:extLst>
          </p:cNvPr>
          <p:cNvSpPr/>
          <p:nvPr/>
        </p:nvSpPr>
        <p:spPr>
          <a:xfrm>
            <a:off x="743690" y="2322682"/>
            <a:ext cx="3260596" cy="3283508"/>
          </a:xfrm>
          <a:prstGeom prst="ellipse">
            <a:avLst/>
          </a:prstGeom>
          <a:solidFill>
            <a:schemeClr val="bg1"/>
          </a:solidFill>
          <a:ln w="158750">
            <a:solidFill>
              <a:schemeClr val="accent1">
                <a:shade val="50000"/>
              </a:schemeClr>
            </a:solidFill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3200" b="1" spc="-6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9347E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 descr="midi ì´ë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52" y="2230156"/>
            <a:ext cx="2683553" cy="3509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569154" y="1633771"/>
            <a:ext cx="630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smtClean="0">
                <a:solidFill>
                  <a:srgbClr val="002060"/>
                </a:solidFill>
                <a:latin typeface="+mj-ea"/>
                <a:ea typeface="+mj-ea"/>
              </a:rPr>
              <a:t>MIDI </a:t>
            </a:r>
            <a:r>
              <a:rPr lang="ko-KR" altLang="en-US" sz="2800" dirty="0" err="1" smtClean="0">
                <a:solidFill>
                  <a:srgbClr val="002060"/>
                </a:solidFill>
                <a:latin typeface="+mj-ea"/>
                <a:ea typeface="+mj-ea"/>
              </a:rPr>
              <a:t>쉴드의</a:t>
            </a:r>
            <a:r>
              <a:rPr lang="ko-KR" altLang="en-US" sz="2800" dirty="0" smtClean="0">
                <a:solidFill>
                  <a:srgbClr val="002060"/>
                </a:solidFill>
                <a:latin typeface="+mj-ea"/>
                <a:ea typeface="+mj-ea"/>
              </a:rPr>
              <a:t> 부재로 인한 </a:t>
            </a:r>
            <a:r>
              <a:rPr lang="ko-KR" altLang="en-US" sz="2800" dirty="0" err="1" smtClean="0">
                <a:solidFill>
                  <a:srgbClr val="002060"/>
                </a:solidFill>
                <a:latin typeface="+mj-ea"/>
                <a:ea typeface="+mj-ea"/>
              </a:rPr>
              <a:t>딜레이</a:t>
            </a:r>
            <a:r>
              <a:rPr lang="ko-KR" altLang="en-US" sz="2800" dirty="0" smtClean="0">
                <a:solidFill>
                  <a:srgbClr val="002060"/>
                </a:solidFill>
                <a:latin typeface="+mj-ea"/>
                <a:ea typeface="+mj-ea"/>
              </a:rPr>
              <a:t> 현상</a:t>
            </a:r>
            <a:endParaRPr lang="ko-KR" altLang="en-US" sz="28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xmlns="" id="{C8E0A0DF-F1C0-481F-8EE6-EC4D1020B8A2}"/>
              </a:ext>
            </a:extLst>
          </p:cNvPr>
          <p:cNvCxnSpPr/>
          <p:nvPr/>
        </p:nvCxnSpPr>
        <p:spPr>
          <a:xfrm flipV="1">
            <a:off x="4814083" y="2295058"/>
            <a:ext cx="5864595" cy="13794"/>
          </a:xfrm>
          <a:prstGeom prst="line">
            <a:avLst/>
          </a:prstGeom>
          <a:ln w="69850">
            <a:solidFill>
              <a:schemeClr val="bg1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357848" y="2537826"/>
            <a:ext cx="7480252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/>
              <a:t>&lt;</a:t>
            </a:r>
            <a:r>
              <a:rPr lang="ko-KR" altLang="en-US" sz="2400" b="1" dirty="0" smtClean="0"/>
              <a:t>현 구조&gt;</a:t>
            </a:r>
            <a:endParaRPr lang="en-US" altLang="ko-KR" sz="2400" b="1" dirty="0" smtClean="0"/>
          </a:p>
          <a:p>
            <a:endParaRPr lang="en-US" altLang="ko-KR" sz="2200" dirty="0" smtClean="0"/>
          </a:p>
          <a:p>
            <a:r>
              <a:rPr lang="en-US" altLang="ko-KR" sz="2200" dirty="0" smtClean="0"/>
              <a:t>1. </a:t>
            </a:r>
            <a:r>
              <a:rPr lang="ko-KR" altLang="en-US" sz="2200" dirty="0" err="1" smtClean="0"/>
              <a:t>아두이노에</a:t>
            </a:r>
            <a:r>
              <a:rPr lang="ko-KR" altLang="en-US" sz="2200" dirty="0" smtClean="0"/>
              <a:t> </a:t>
            </a:r>
            <a:r>
              <a:rPr lang="ko-KR" altLang="en-US" sz="2200" dirty="0"/>
              <a:t>연결된 </a:t>
            </a:r>
            <a:r>
              <a:rPr lang="ko-KR" altLang="en-US" sz="2200" dirty="0" smtClean="0"/>
              <a:t>모형드럼의 </a:t>
            </a:r>
            <a:r>
              <a:rPr lang="ko-KR" altLang="en-US" sz="2200" dirty="0" err="1" smtClean="0"/>
              <a:t>피에조</a:t>
            </a:r>
            <a:r>
              <a:rPr lang="ko-KR" altLang="en-US" sz="2200" dirty="0" smtClean="0"/>
              <a:t> 센서가 진동을 인식</a:t>
            </a:r>
            <a:endParaRPr lang="en-US" altLang="ko-KR" sz="2200" dirty="0" smtClean="0"/>
          </a:p>
          <a:p>
            <a:endParaRPr lang="en-US" altLang="ko-KR" sz="2200" dirty="0"/>
          </a:p>
          <a:p>
            <a:r>
              <a:rPr lang="en-US" altLang="ko-KR" sz="2200" dirty="0" smtClean="0"/>
              <a:t>2. </a:t>
            </a:r>
            <a:r>
              <a:rPr lang="ko-KR" altLang="en-US" sz="2200" dirty="0" smtClean="0"/>
              <a:t>시리얼 </a:t>
            </a:r>
            <a:r>
              <a:rPr lang="ko-KR" altLang="en-US" sz="2200" dirty="0"/>
              <a:t>통신으로 각 패드의 값을 </a:t>
            </a:r>
            <a:r>
              <a:rPr lang="en-US" altLang="ko-KR" sz="2200" dirty="0"/>
              <a:t>PC</a:t>
            </a:r>
            <a:r>
              <a:rPr lang="ko-KR" altLang="en-US" sz="2200" dirty="0"/>
              <a:t>로 </a:t>
            </a:r>
            <a:r>
              <a:rPr lang="ko-KR" altLang="en-US" sz="2200" dirty="0" smtClean="0"/>
              <a:t>보냄</a:t>
            </a:r>
            <a:endParaRPr lang="en-US" altLang="ko-KR" sz="2200" dirty="0" smtClean="0"/>
          </a:p>
          <a:p>
            <a:endParaRPr lang="en-US" altLang="ko-KR" sz="2200" dirty="0" smtClean="0"/>
          </a:p>
          <a:p>
            <a:r>
              <a:rPr lang="en-US" altLang="ko-KR" sz="2200" dirty="0" smtClean="0"/>
              <a:t>3. PC</a:t>
            </a:r>
            <a:r>
              <a:rPr lang="ko-KR" altLang="en-US" sz="2200" dirty="0"/>
              <a:t>에 있는 윈도우 프로그램에서 시리얼 통신으로 날라온 </a:t>
            </a:r>
            <a:r>
              <a:rPr lang="ko-KR" altLang="en-US" sz="2200" dirty="0" smtClean="0"/>
              <a:t>값에</a:t>
            </a:r>
            <a:endParaRPr lang="en-US" altLang="ko-KR" sz="2200" dirty="0" smtClean="0"/>
          </a:p>
          <a:p>
            <a:r>
              <a:rPr lang="ko-KR" altLang="en-US" sz="2200" dirty="0" smtClean="0"/>
              <a:t>     따라 </a:t>
            </a:r>
            <a:r>
              <a:rPr lang="ko-KR" altLang="en-US" sz="2200" dirty="0" err="1" smtClean="0"/>
              <a:t>음원</a:t>
            </a:r>
            <a:r>
              <a:rPr lang="ko-KR" altLang="en-US" sz="2200" dirty="0" smtClean="0"/>
              <a:t> 파일을 </a:t>
            </a:r>
            <a:r>
              <a:rPr lang="ko-KR" altLang="en-US" sz="2200" dirty="0"/>
              <a:t>재생</a:t>
            </a:r>
          </a:p>
          <a:p>
            <a:endParaRPr lang="en-US" altLang="ko-KR" sz="2000" dirty="0" smtClean="0"/>
          </a:p>
          <a:p>
            <a:endParaRPr lang="ko-KR" altLang="en-US" sz="2000" dirty="0"/>
          </a:p>
        </p:txBody>
      </p:sp>
      <p:sp>
        <p:nvSpPr>
          <p:cNvPr id="8" name="아래쪽 화살표 7"/>
          <p:cNvSpPr/>
          <p:nvPr/>
        </p:nvSpPr>
        <p:spPr>
          <a:xfrm>
            <a:off x="7264790" y="5421376"/>
            <a:ext cx="457200" cy="369627"/>
          </a:xfrm>
          <a:prstGeom prst="downArrow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257256" y="5565540"/>
            <a:ext cx="707780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200" b="1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accent2">
                    <a:lumMod val="50000"/>
                  </a:schemeClr>
                </a:solidFill>
              </a:rPr>
              <a:t>시리얼 </a:t>
            </a:r>
            <a:r>
              <a:rPr lang="ko-KR" altLang="en-US" sz="2400" b="1" dirty="0" smtClean="0">
                <a:solidFill>
                  <a:schemeClr val="accent2">
                    <a:lumMod val="50000"/>
                  </a:schemeClr>
                </a:solidFill>
              </a:rPr>
              <a:t>통신으로 데이터를 전송할 때</a:t>
            </a:r>
            <a:r>
              <a:rPr lang="en-US" altLang="ko-KR" sz="2400" b="1" dirty="0" smtClean="0">
                <a:solidFill>
                  <a:schemeClr val="accent2">
                    <a:lumMod val="50000"/>
                  </a:schemeClr>
                </a:solidFill>
              </a:rPr>
              <a:t>,</a:t>
            </a:r>
            <a:r>
              <a:rPr lang="ko-KR" altLang="en-US" sz="24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ko-KR" altLang="en-US" sz="2400" b="1" dirty="0" err="1" smtClean="0">
                <a:solidFill>
                  <a:schemeClr val="accent2">
                    <a:lumMod val="50000"/>
                  </a:schemeClr>
                </a:solidFill>
              </a:rPr>
              <a:t>딜레이</a:t>
            </a:r>
            <a:r>
              <a:rPr lang="ko-KR" altLang="en-US" sz="2400" b="1" dirty="0" smtClean="0">
                <a:solidFill>
                  <a:schemeClr val="accent2">
                    <a:lumMod val="50000"/>
                  </a:schemeClr>
                </a:solidFill>
              </a:rPr>
              <a:t> 발생</a:t>
            </a:r>
            <a:endParaRPr lang="ko-KR" altLang="en-US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7" name="부제목 30">
            <a:extLst>
              <a:ext uri="{FF2B5EF4-FFF2-40B4-BE49-F238E27FC236}">
                <a16:creationId xmlns:a16="http://schemas.microsoft.com/office/drawing/2014/main" xmlns="" id="{FA6F28AC-F28E-43BB-B300-B30B1CCD5D9E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4445169" y="338787"/>
            <a:ext cx="3325100" cy="180665"/>
          </a:xfrm>
          <a:prstGeom prst="roundRect">
            <a:avLst>
              <a:gd name="adj" fmla="val 50000"/>
            </a:avLst>
          </a:prstGeom>
        </p:spPr>
        <p:txBody>
          <a:bodyPr/>
          <a:lstStyle/>
          <a:p>
            <a:r>
              <a:rPr lang="en-US" altLang="ko-KR" sz="1200" dirty="0" smtClean="0">
                <a:solidFill>
                  <a:schemeClr val="bg1"/>
                </a:solidFill>
              </a:rPr>
              <a:t>Drum Comes True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273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타원 21">
            <a:extLst>
              <a:ext uri="{FF2B5EF4-FFF2-40B4-BE49-F238E27FC236}">
                <a16:creationId xmlns:a16="http://schemas.microsoft.com/office/drawing/2014/main" xmlns="" id="{271E6753-55EE-40B0-9D3F-154B64B82AD3}"/>
              </a:ext>
            </a:extLst>
          </p:cNvPr>
          <p:cNvSpPr/>
          <p:nvPr/>
        </p:nvSpPr>
        <p:spPr>
          <a:xfrm>
            <a:off x="1553308" y="1972732"/>
            <a:ext cx="2643135" cy="2713568"/>
          </a:xfrm>
          <a:prstGeom prst="ellipse">
            <a:avLst/>
          </a:prstGeom>
          <a:solidFill>
            <a:schemeClr val="bg1"/>
          </a:solidFill>
          <a:ln w="158750">
            <a:solidFill>
              <a:schemeClr val="accent1">
                <a:shade val="50000"/>
              </a:schemeClr>
            </a:solidFill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3200" b="1" spc="-6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9347E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xmlns="" id="{240F1012-2320-4C56-924A-CC9C54CEE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308" y="718663"/>
            <a:ext cx="9085386" cy="567808"/>
          </a:xfrm>
        </p:spPr>
        <p:txBody>
          <a:bodyPr/>
          <a:lstStyle/>
          <a:p>
            <a:r>
              <a:rPr lang="ko-KR" altLang="en-US" sz="3600" dirty="0" smtClean="0"/>
              <a:t>보완해야 할 점</a:t>
            </a:r>
            <a:endParaRPr lang="ko-KR" altLang="en-US" sz="3600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xmlns="" id="{26690AE0-33EE-4BFE-B4EF-E9B1E8241729}"/>
              </a:ext>
            </a:extLst>
          </p:cNvPr>
          <p:cNvGrpSpPr/>
          <p:nvPr/>
        </p:nvGrpSpPr>
        <p:grpSpPr>
          <a:xfrm>
            <a:off x="9508144" y="936429"/>
            <a:ext cx="1344943" cy="132276"/>
            <a:chOff x="8501655" y="704494"/>
            <a:chExt cx="2620915" cy="257767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xmlns="" id="{1E28708A-84A0-42E9-BA7D-FF408DE542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501655" y="854737"/>
              <a:ext cx="2500088" cy="0"/>
            </a:xfrm>
            <a:prstGeom prst="line">
              <a:avLst/>
            </a:prstGeom>
            <a:ln w="6985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49B4A8A3-2C10-4BB2-950D-DF509E26969D}"/>
                </a:ext>
              </a:extLst>
            </p:cNvPr>
            <p:cNvSpPr/>
            <p:nvPr userDrawn="1"/>
          </p:nvSpPr>
          <p:spPr>
            <a:xfrm>
              <a:off x="10864803" y="704494"/>
              <a:ext cx="257767" cy="257767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EE2F27"/>
              </a:solidFill>
            </a:ln>
            <a:effectLst>
              <a:outerShdw dist="50800" dir="2700000" algn="ctr" rotWithShape="0">
                <a:srgbClr val="FCA0A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252000" tIns="45720" rIns="252000" bIns="45720" rtlCol="0" anchor="ctr" anchorCtr="0">
              <a:noAutofit/>
            </a:bodyPr>
            <a:lstStyle/>
            <a:p>
              <a:pPr lvl="0" indent="0" algn="dist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ko-KR" altLang="en-US" sz="1200" b="0" spc="-60" baseline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9EF1FBA0-9DA2-4E28-AFBC-267FA844DC8D}"/>
              </a:ext>
            </a:extLst>
          </p:cNvPr>
          <p:cNvGrpSpPr/>
          <p:nvPr/>
        </p:nvGrpSpPr>
        <p:grpSpPr>
          <a:xfrm>
            <a:off x="1338913" y="936429"/>
            <a:ext cx="1344933" cy="132276"/>
            <a:chOff x="8380848" y="704494"/>
            <a:chExt cx="2620895" cy="257767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xmlns="" id="{630B8846-69F8-4BFA-833A-EB8B179DA7D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501655" y="854737"/>
              <a:ext cx="2500088" cy="0"/>
            </a:xfrm>
            <a:prstGeom prst="line">
              <a:avLst/>
            </a:prstGeom>
            <a:ln w="6985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109AB62B-7D56-4848-9AEF-DCCFE5DB8195}"/>
                </a:ext>
              </a:extLst>
            </p:cNvPr>
            <p:cNvSpPr/>
            <p:nvPr userDrawn="1"/>
          </p:nvSpPr>
          <p:spPr>
            <a:xfrm>
              <a:off x="8380848" y="704494"/>
              <a:ext cx="257767" cy="257767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EE2F27"/>
              </a:solidFill>
            </a:ln>
            <a:effectLst>
              <a:outerShdw dist="50800" dir="2700000" algn="ctr" rotWithShape="0">
                <a:srgbClr val="FCA0A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252000" tIns="45720" rIns="252000" bIns="45720" rtlCol="0" anchor="ctr" anchorCtr="0">
              <a:noAutofit/>
            </a:bodyPr>
            <a:lstStyle/>
            <a:p>
              <a:pPr lvl="0" indent="0" algn="dist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ko-KR" altLang="en-US" sz="1200" b="0" spc="-60" baseline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40" name="슬라이드 번호 개체 틀 39">
            <a:extLst>
              <a:ext uri="{FF2B5EF4-FFF2-40B4-BE49-F238E27FC236}">
                <a16:creationId xmlns:a16="http://schemas.microsoft.com/office/drawing/2014/main" xmlns="" id="{1B86EF3D-9763-4A55-A289-BA5E8196E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88571" y="5079349"/>
            <a:ext cx="630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2060"/>
                </a:solidFill>
                <a:latin typeface="+mj-ea"/>
                <a:ea typeface="+mj-ea"/>
              </a:rPr>
              <a:t>Unity</a:t>
            </a:r>
            <a:r>
              <a:rPr lang="ko-KR" altLang="en-US" sz="2800" dirty="0">
                <a:solidFill>
                  <a:srgbClr val="002060"/>
                </a:solidFill>
                <a:latin typeface="+mj-ea"/>
                <a:ea typeface="+mj-ea"/>
              </a:rPr>
              <a:t>와 연동 </a:t>
            </a:r>
            <a:r>
              <a:rPr lang="ko-KR" altLang="en-US" sz="2800" dirty="0" smtClean="0">
                <a:solidFill>
                  <a:srgbClr val="002060"/>
                </a:solidFill>
                <a:latin typeface="+mj-ea"/>
                <a:ea typeface="+mj-ea"/>
              </a:rPr>
              <a:t>실패</a:t>
            </a:r>
            <a:endParaRPr lang="ko-KR" altLang="en-US" sz="28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xmlns="" id="{C8E0A0DF-F1C0-481F-8EE6-EC4D1020B8A2}"/>
              </a:ext>
            </a:extLst>
          </p:cNvPr>
          <p:cNvCxnSpPr/>
          <p:nvPr/>
        </p:nvCxnSpPr>
        <p:spPr>
          <a:xfrm flipV="1">
            <a:off x="1164671" y="5820167"/>
            <a:ext cx="3399188" cy="6523"/>
          </a:xfrm>
          <a:prstGeom prst="line">
            <a:avLst/>
          </a:prstGeom>
          <a:ln w="69850">
            <a:solidFill>
              <a:schemeClr val="bg1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4" descr="unityì ëí ì´ë¯¸ì§ ê²ìê²°ê³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138" y="2257554"/>
            <a:ext cx="3564721" cy="2181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Drum_pla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36514" y="1581336"/>
            <a:ext cx="4667510" cy="327316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45169" y="5117366"/>
            <a:ext cx="640791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 smtClean="0"/>
              <a:t>UI</a:t>
            </a:r>
            <a:r>
              <a:rPr lang="ko-KR" altLang="en-US" sz="2200" dirty="0" smtClean="0"/>
              <a:t>적인 부분을  위해 </a:t>
            </a:r>
            <a:r>
              <a:rPr lang="en-US" altLang="ko-KR" sz="2200" dirty="0" smtClean="0"/>
              <a:t>unity</a:t>
            </a:r>
            <a:r>
              <a:rPr lang="ko-KR" altLang="en-US" sz="2200" dirty="0" smtClean="0"/>
              <a:t>를</a:t>
            </a:r>
            <a:r>
              <a:rPr lang="en-US" altLang="ko-KR" sz="2200" dirty="0"/>
              <a:t> </a:t>
            </a:r>
            <a:r>
              <a:rPr lang="ko-KR" altLang="en-US" sz="2200" dirty="0" smtClean="0"/>
              <a:t>구현하려 함</a:t>
            </a:r>
            <a:endParaRPr lang="en-US" altLang="ko-KR" sz="2200" dirty="0" smtClean="0"/>
          </a:p>
          <a:p>
            <a:pPr algn="ctr"/>
            <a:endParaRPr lang="en-US" altLang="ko-KR" sz="2400" dirty="0" smtClean="0"/>
          </a:p>
          <a:p>
            <a:pPr algn="ctr"/>
            <a:r>
              <a:rPr lang="en-US" altLang="ko-KR" sz="2400" b="1" dirty="0" smtClean="0">
                <a:solidFill>
                  <a:srgbClr val="FF0000"/>
                </a:solidFill>
              </a:rPr>
              <a:t>BUT</a:t>
            </a:r>
            <a:r>
              <a:rPr lang="en-US" altLang="ko-KR" sz="2400" b="1" dirty="0" smtClean="0"/>
              <a:t>  </a:t>
            </a:r>
            <a:r>
              <a:rPr lang="ko-KR" altLang="en-US" sz="2400" b="1" dirty="0" err="1" smtClean="0">
                <a:solidFill>
                  <a:schemeClr val="accent2">
                    <a:lumMod val="50000"/>
                  </a:schemeClr>
                </a:solidFill>
              </a:rPr>
              <a:t>아두이노와</a:t>
            </a:r>
            <a:r>
              <a:rPr lang="ko-KR" altLang="en-US" sz="24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ko-KR" sz="2400" b="1" dirty="0" smtClean="0">
                <a:solidFill>
                  <a:schemeClr val="accent2">
                    <a:lumMod val="50000"/>
                  </a:schemeClr>
                </a:solidFill>
              </a:rPr>
              <a:t>Unity </a:t>
            </a:r>
            <a:r>
              <a:rPr lang="ko-KR" altLang="en-US" sz="2400" b="1" dirty="0" smtClean="0">
                <a:solidFill>
                  <a:schemeClr val="accent2">
                    <a:lumMod val="50000"/>
                  </a:schemeClr>
                </a:solidFill>
              </a:rPr>
              <a:t>연동을 실패함 </a:t>
            </a:r>
            <a:endParaRPr lang="ko-KR" altLang="en-US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3" name="부제목 30">
            <a:extLst>
              <a:ext uri="{FF2B5EF4-FFF2-40B4-BE49-F238E27FC236}">
                <a16:creationId xmlns:a16="http://schemas.microsoft.com/office/drawing/2014/main" xmlns="" id="{FA6F28AC-F28E-43BB-B300-B30B1CCD5D9E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4445000" y="338138"/>
            <a:ext cx="3325813" cy="180975"/>
          </a:xfrm>
          <a:prstGeom prst="roundRect">
            <a:avLst>
              <a:gd name="adj" fmla="val 50000"/>
            </a:avLst>
          </a:prstGeom>
        </p:spPr>
        <p:txBody>
          <a:bodyPr/>
          <a:lstStyle/>
          <a:p>
            <a:r>
              <a:rPr lang="en-US" altLang="ko-KR" sz="1200" dirty="0" smtClean="0">
                <a:solidFill>
                  <a:schemeClr val="bg1"/>
                </a:solidFill>
              </a:rPr>
              <a:t>Drum Comes True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843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28">
            <a:extLst>
              <a:ext uri="{FF2B5EF4-FFF2-40B4-BE49-F238E27FC236}">
                <a16:creationId xmlns:a16="http://schemas.microsoft.com/office/drawing/2014/main" xmlns="" id="{240F1012-2320-4C56-924A-CC9C54CEE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308" y="718663"/>
            <a:ext cx="9085386" cy="567808"/>
          </a:xfrm>
        </p:spPr>
        <p:txBody>
          <a:bodyPr/>
          <a:lstStyle/>
          <a:p>
            <a:r>
              <a:rPr lang="ko-KR" altLang="en-US" sz="3600" dirty="0" smtClean="0"/>
              <a:t>보완해야 할 점</a:t>
            </a:r>
            <a:endParaRPr lang="ko-KR" altLang="en-US" sz="3600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xmlns="" id="{26690AE0-33EE-4BFE-B4EF-E9B1E8241729}"/>
              </a:ext>
            </a:extLst>
          </p:cNvPr>
          <p:cNvGrpSpPr/>
          <p:nvPr/>
        </p:nvGrpSpPr>
        <p:grpSpPr>
          <a:xfrm>
            <a:off x="9508144" y="936429"/>
            <a:ext cx="1344943" cy="132276"/>
            <a:chOff x="8501655" y="704494"/>
            <a:chExt cx="2620915" cy="257767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xmlns="" id="{1E28708A-84A0-42E9-BA7D-FF408DE542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501655" y="854737"/>
              <a:ext cx="2500088" cy="0"/>
            </a:xfrm>
            <a:prstGeom prst="line">
              <a:avLst/>
            </a:prstGeom>
            <a:ln w="6985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49B4A8A3-2C10-4BB2-950D-DF509E26969D}"/>
                </a:ext>
              </a:extLst>
            </p:cNvPr>
            <p:cNvSpPr/>
            <p:nvPr userDrawn="1"/>
          </p:nvSpPr>
          <p:spPr>
            <a:xfrm>
              <a:off x="10864803" y="704494"/>
              <a:ext cx="257767" cy="257767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EE2F27"/>
              </a:solidFill>
            </a:ln>
            <a:effectLst>
              <a:outerShdw dist="50800" dir="2700000" algn="ctr" rotWithShape="0">
                <a:srgbClr val="FCA0A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252000" tIns="45720" rIns="252000" bIns="45720" rtlCol="0" anchor="ctr" anchorCtr="0">
              <a:noAutofit/>
            </a:bodyPr>
            <a:lstStyle/>
            <a:p>
              <a:pPr lvl="0" indent="0" algn="dist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ko-KR" altLang="en-US" sz="1200" b="0" spc="-60" baseline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9EF1FBA0-9DA2-4E28-AFBC-267FA844DC8D}"/>
              </a:ext>
            </a:extLst>
          </p:cNvPr>
          <p:cNvGrpSpPr/>
          <p:nvPr/>
        </p:nvGrpSpPr>
        <p:grpSpPr>
          <a:xfrm>
            <a:off x="1338913" y="936429"/>
            <a:ext cx="1344933" cy="132276"/>
            <a:chOff x="8380848" y="704494"/>
            <a:chExt cx="2620895" cy="257767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xmlns="" id="{630B8846-69F8-4BFA-833A-EB8B179DA7D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501655" y="854737"/>
              <a:ext cx="2500088" cy="0"/>
            </a:xfrm>
            <a:prstGeom prst="line">
              <a:avLst/>
            </a:prstGeom>
            <a:ln w="6985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109AB62B-7D56-4848-9AEF-DCCFE5DB8195}"/>
                </a:ext>
              </a:extLst>
            </p:cNvPr>
            <p:cNvSpPr/>
            <p:nvPr userDrawn="1"/>
          </p:nvSpPr>
          <p:spPr>
            <a:xfrm>
              <a:off x="8380848" y="704494"/>
              <a:ext cx="257767" cy="257767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EE2F27"/>
              </a:solidFill>
            </a:ln>
            <a:effectLst>
              <a:outerShdw dist="50800" dir="2700000" algn="ctr" rotWithShape="0">
                <a:srgbClr val="FCA0A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252000" tIns="45720" rIns="252000" bIns="45720" rtlCol="0" anchor="ctr" anchorCtr="0">
              <a:noAutofit/>
            </a:bodyPr>
            <a:lstStyle/>
            <a:p>
              <a:pPr lvl="0" indent="0" algn="dist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ko-KR" altLang="en-US" sz="1200" b="0" spc="-60" baseline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40" name="슬라이드 번호 개체 틀 39">
            <a:extLst>
              <a:ext uri="{FF2B5EF4-FFF2-40B4-BE49-F238E27FC236}">
                <a16:creationId xmlns:a16="http://schemas.microsoft.com/office/drawing/2014/main" xmlns="" id="{1B86EF3D-9763-4A55-A289-BA5E8196E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xmlns="" id="{271E6753-55EE-40B0-9D3F-154B64B82AD3}"/>
              </a:ext>
            </a:extLst>
          </p:cNvPr>
          <p:cNvSpPr/>
          <p:nvPr/>
        </p:nvSpPr>
        <p:spPr>
          <a:xfrm>
            <a:off x="743690" y="2322682"/>
            <a:ext cx="3260596" cy="3283508"/>
          </a:xfrm>
          <a:prstGeom prst="ellipse">
            <a:avLst/>
          </a:prstGeom>
          <a:solidFill>
            <a:schemeClr val="bg1"/>
          </a:solidFill>
          <a:ln w="158750">
            <a:solidFill>
              <a:schemeClr val="accent1">
                <a:shade val="50000"/>
              </a:schemeClr>
            </a:solidFill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3200" b="1" spc="-6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9347E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69154" y="1633771"/>
            <a:ext cx="6305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</a:rPr>
              <a:t>악보 인식 및 점수 기능 </a:t>
            </a:r>
            <a:endParaRPr lang="ko-KR" altLang="en-US" sz="2800" b="1" dirty="0">
              <a:solidFill>
                <a:srgbClr val="002060"/>
              </a:solidFill>
              <a:latin typeface="+mj-ea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xmlns="" id="{C8E0A0DF-F1C0-481F-8EE6-EC4D1020B8A2}"/>
              </a:ext>
            </a:extLst>
          </p:cNvPr>
          <p:cNvCxnSpPr/>
          <p:nvPr/>
        </p:nvCxnSpPr>
        <p:spPr>
          <a:xfrm flipV="1">
            <a:off x="4814083" y="2295058"/>
            <a:ext cx="5864595" cy="13794"/>
          </a:xfrm>
          <a:prstGeom prst="line">
            <a:avLst/>
          </a:prstGeom>
          <a:ln w="69850">
            <a:solidFill>
              <a:schemeClr val="bg1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445169" y="2537826"/>
            <a:ext cx="7246088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/>
              <a:t>&lt;</a:t>
            </a:r>
            <a:r>
              <a:rPr lang="ko-KR" altLang="en-US" sz="2400" b="1" dirty="0" smtClean="0"/>
              <a:t>현 구조&gt;</a:t>
            </a:r>
            <a:endParaRPr lang="en-US" altLang="ko-KR" sz="2000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 smtClean="0"/>
              <a:t>직접 </a:t>
            </a:r>
            <a:r>
              <a:rPr lang="ko-KR" altLang="en-US" sz="2000" dirty="0" err="1" smtClean="0"/>
              <a:t>아두이노</a:t>
            </a:r>
            <a:r>
              <a:rPr lang="ko-KR" altLang="en-US" sz="2000" dirty="0" smtClean="0"/>
              <a:t> 스케치 내에 악보 및 </a:t>
            </a:r>
            <a:r>
              <a:rPr lang="en-US" altLang="ko-KR" sz="2000" dirty="0" smtClean="0"/>
              <a:t>BPM</a:t>
            </a:r>
            <a:r>
              <a:rPr lang="ko-KR" altLang="en-US" sz="2000" dirty="0" smtClean="0"/>
              <a:t>을 입력</a:t>
            </a:r>
            <a:endParaRPr lang="en-US" altLang="ko-KR" sz="2000" dirty="0"/>
          </a:p>
          <a:p>
            <a:pPr marL="457200" indent="-457200">
              <a:lnSpc>
                <a:spcPct val="150000"/>
              </a:lnSpc>
              <a:buAutoNum type="arabicPeriod" startAt="2"/>
            </a:pPr>
            <a:r>
              <a:rPr lang="ko-KR" altLang="en-US" sz="2000" dirty="0" smtClean="0"/>
              <a:t>입력 값에 따라 네오픽셀이 악보에 맞게 빛을 출력</a:t>
            </a:r>
            <a:endParaRPr lang="en-US" altLang="ko-KR" sz="2000" dirty="0"/>
          </a:p>
          <a:p>
            <a:pPr marL="457200" indent="-457200">
              <a:lnSpc>
                <a:spcPct val="150000"/>
              </a:lnSpc>
              <a:buAutoNum type="arabicPeriod" startAt="2"/>
            </a:pPr>
            <a:r>
              <a:rPr lang="ko-KR" altLang="en-US" sz="2000" dirty="0" smtClean="0"/>
              <a:t>빛에 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맞춰 드럼을 쳐도 정확도를 알 수 없음</a:t>
            </a:r>
            <a:endParaRPr lang="en-US" altLang="ko-KR" sz="2000" dirty="0" smtClean="0"/>
          </a:p>
          <a:p>
            <a:pPr marL="457200" indent="-457200">
              <a:lnSpc>
                <a:spcPct val="150000"/>
              </a:lnSpc>
              <a:buAutoNum type="arabicPeriod" startAt="2"/>
            </a:pPr>
            <a:endParaRPr lang="en-US" altLang="ko-KR" dirty="0" smtClean="0"/>
          </a:p>
          <a:p>
            <a:r>
              <a:rPr lang="en-US" altLang="ko-KR" sz="2400" b="1" dirty="0" smtClean="0">
                <a:solidFill>
                  <a:schemeClr val="accent4">
                    <a:lumMod val="75000"/>
                  </a:schemeClr>
                </a:solidFill>
              </a:rPr>
              <a:t>&lt;</a:t>
            </a: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구현 하고자 했던 것</a:t>
            </a:r>
            <a:r>
              <a:rPr lang="en-US" altLang="ko-KR" sz="2400" b="1" dirty="0" smtClean="0">
                <a:solidFill>
                  <a:schemeClr val="accent4">
                    <a:lumMod val="75000"/>
                  </a:schemeClr>
                </a:solidFill>
              </a:rPr>
              <a:t>&gt;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solidFill>
                  <a:schemeClr val="accent2">
                    <a:lumMod val="50000"/>
                  </a:schemeClr>
                </a:solidFill>
              </a:rPr>
              <a:t>1. Unity</a:t>
            </a:r>
            <a:r>
              <a:rPr lang="ko-KR" altLang="en-US" sz="2000" b="1" dirty="0" smtClean="0">
                <a:solidFill>
                  <a:schemeClr val="accent2">
                    <a:lumMod val="50000"/>
                  </a:schemeClr>
                </a:solidFill>
              </a:rPr>
              <a:t>를</a:t>
            </a:r>
            <a:r>
              <a:rPr lang="en-US" altLang="ko-KR" sz="20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ko-KR" altLang="en-US" sz="2000" b="1" dirty="0" smtClean="0">
                <a:solidFill>
                  <a:schemeClr val="accent2">
                    <a:lumMod val="50000"/>
                  </a:schemeClr>
                </a:solidFill>
              </a:rPr>
              <a:t>통해 악보를 직접 입력</a:t>
            </a:r>
            <a:endParaRPr lang="en-US" altLang="ko-KR" sz="2000" b="1" dirty="0" smtClean="0">
              <a:solidFill>
                <a:schemeClr val="accent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solidFill>
                  <a:schemeClr val="accent2">
                    <a:lumMod val="50000"/>
                  </a:schemeClr>
                </a:solidFill>
              </a:rPr>
              <a:t>2. </a:t>
            </a:r>
            <a:r>
              <a:rPr lang="ko-KR" altLang="en-US" sz="2000" b="1" dirty="0" smtClean="0">
                <a:solidFill>
                  <a:schemeClr val="accent2">
                    <a:lumMod val="50000"/>
                  </a:schemeClr>
                </a:solidFill>
              </a:rPr>
              <a:t>자동으로 악보를 인식하여 네오 픽셀로 출력</a:t>
            </a:r>
            <a:endParaRPr lang="en-US" altLang="ko-KR" sz="2000" b="1" dirty="0" smtClean="0">
              <a:solidFill>
                <a:schemeClr val="accent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solidFill>
                  <a:schemeClr val="accent2">
                    <a:lumMod val="50000"/>
                  </a:schemeClr>
                </a:solidFill>
              </a:rPr>
              <a:t>3. </a:t>
            </a:r>
            <a:r>
              <a:rPr lang="ko-KR" altLang="en-US" sz="2000" b="1" dirty="0" smtClean="0">
                <a:solidFill>
                  <a:schemeClr val="accent2">
                    <a:lumMod val="50000"/>
                  </a:schemeClr>
                </a:solidFill>
              </a:rPr>
              <a:t>박자에 맞춰 드럼을 쳤을 경우</a:t>
            </a:r>
            <a:r>
              <a:rPr lang="en-US" altLang="ko-KR" sz="2000" b="1" dirty="0" smtClean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ko-KR" altLang="en-US" sz="2000" b="1" dirty="0" smtClean="0">
                <a:solidFill>
                  <a:schemeClr val="accent2">
                    <a:lumMod val="50000"/>
                  </a:schemeClr>
                </a:solidFill>
              </a:rPr>
              <a:t>점수를 통해 정확성 파악</a:t>
            </a:r>
            <a:endParaRPr lang="en-US" altLang="ko-KR" sz="2000" b="1" dirty="0" smtClean="0">
              <a:solidFill>
                <a:schemeClr val="accent2">
                  <a:lumMod val="50000"/>
                </a:schemeClr>
              </a:solidFill>
            </a:endParaRPr>
          </a:p>
          <a:p>
            <a:endParaRPr lang="en-US" altLang="ko-KR" sz="2000" b="1" dirty="0" smtClean="0"/>
          </a:p>
          <a:p>
            <a:endParaRPr lang="ko-KR" altLang="en-US" sz="2000" dirty="0"/>
          </a:p>
        </p:txBody>
      </p:sp>
      <p:pic>
        <p:nvPicPr>
          <p:cNvPr id="19" name="Picture 6" descr="ëë¼ ìë³´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43" t="18761" r="695" b="7634"/>
          <a:stretch/>
        </p:blipFill>
        <p:spPr bwMode="auto">
          <a:xfrm>
            <a:off x="1191843" y="3097454"/>
            <a:ext cx="2302472" cy="1802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부제목 30">
            <a:extLst>
              <a:ext uri="{FF2B5EF4-FFF2-40B4-BE49-F238E27FC236}">
                <a16:creationId xmlns:a16="http://schemas.microsoft.com/office/drawing/2014/main" xmlns="" id="{FA6F28AC-F28E-43BB-B300-B30B1CCD5D9E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4445169" y="338787"/>
            <a:ext cx="3325100" cy="180665"/>
          </a:xfrm>
          <a:prstGeom prst="roundRect">
            <a:avLst>
              <a:gd name="adj" fmla="val 50000"/>
            </a:avLst>
          </a:prstGeom>
        </p:spPr>
        <p:txBody>
          <a:bodyPr/>
          <a:lstStyle/>
          <a:p>
            <a:r>
              <a:rPr lang="en-US" altLang="ko-KR" sz="1200" dirty="0" smtClean="0">
                <a:solidFill>
                  <a:schemeClr val="bg1"/>
                </a:solidFill>
              </a:rPr>
              <a:t>Drum Comes True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707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xmlns="" id="{3F5997CF-B3A8-42C8-90F1-9321C74826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Thank you!</a:t>
            </a:r>
            <a:endParaRPr lang="ko-KR" altLang="en-US" dirty="0"/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xmlns="" id="{7BBB4199-0D20-4D4C-B7A6-86F02D0187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sz="1400" dirty="0" smtClean="0"/>
              <a:t>Drum comes true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6138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xmlns="" id="{8CE2DA9E-BEE1-4A47-9969-CA3FEF794272}"/>
              </a:ext>
            </a:extLst>
          </p:cNvPr>
          <p:cNvCxnSpPr/>
          <p:nvPr/>
        </p:nvCxnSpPr>
        <p:spPr>
          <a:xfrm>
            <a:off x="114300" y="1428750"/>
            <a:ext cx="11973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L@rgo. ADSTORE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21F2D47F-0113-42EC-BB01-4C453790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A69A73C8-03E6-450A-A991-CB3D3169388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4433451" y="1220671"/>
            <a:ext cx="3325100" cy="413244"/>
          </a:xfrm>
        </p:spPr>
        <p:txBody>
          <a:bodyPr/>
          <a:lstStyle/>
          <a:p>
            <a:pPr algn="ctr"/>
            <a:r>
              <a:rPr lang="ko-KR" altLang="en-US" sz="1600" dirty="0" smtClean="0"/>
              <a:t>팀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소개</a:t>
            </a:r>
            <a:endParaRPr lang="ko-KR" altLang="en-US" sz="1600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Team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724972" y="2135185"/>
            <a:ext cx="2043113" cy="2528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615810" y="2135185"/>
            <a:ext cx="2043113" cy="2528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9397486" y="2135185"/>
            <a:ext cx="2043113" cy="2528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6506648" y="2135185"/>
            <a:ext cx="2043113" cy="2528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Content Placeholder 27">
            <a:extLst>
              <a:ext uri="{FF2B5EF4-FFF2-40B4-BE49-F238E27FC236}">
                <a16:creationId xmlns:a16="http://schemas.microsoft.com/office/drawing/2014/main" xmlns="" id="{2F7BD749-8C3C-4BBB-8F0D-253AF510243B}"/>
              </a:ext>
            </a:extLst>
          </p:cNvPr>
          <p:cNvSpPr>
            <a:spLocks noGrp="1"/>
          </p:cNvSpPr>
          <p:nvPr/>
        </p:nvSpPr>
        <p:spPr>
          <a:xfrm>
            <a:off x="3229083" y="6115050"/>
            <a:ext cx="5733836" cy="525546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0" rIns="91440" bIns="0" rtlCol="0" anchor="ctr">
            <a:noAutofit/>
          </a:bodyPr>
          <a:lstStyle>
            <a:lvl1pPr marL="0" indent="0" algn="l" defTabSz="761970" rtl="0" eaLnBrk="1" latinLnBrk="1" hangingPunct="1">
              <a:lnSpc>
                <a:spcPct val="120000"/>
              </a:lnSpc>
              <a:spcBef>
                <a:spcPts val="833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0985" indent="0" algn="l" defTabSz="761970" rtl="0" eaLnBrk="1" latinLnBrk="1" hangingPunct="1">
              <a:lnSpc>
                <a:spcPct val="120000"/>
              </a:lnSpc>
              <a:spcBef>
                <a:spcPts val="417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61970" indent="0" algn="l" defTabSz="761970" rtl="0" eaLnBrk="1" latinLnBrk="1" hangingPunct="1">
              <a:lnSpc>
                <a:spcPct val="120000"/>
              </a:lnSpc>
              <a:spcBef>
                <a:spcPts val="417"/>
              </a:spcBef>
              <a:buFont typeface="Arial" panose="020B0604020202020204" pitchFamily="34" charset="0"/>
              <a:buNone/>
              <a:defRPr sz="1600" kern="12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2955" indent="0" algn="l" defTabSz="761970" rtl="0" eaLnBrk="1" latinLnBrk="1" hangingPunct="1">
              <a:lnSpc>
                <a:spcPct val="120000"/>
              </a:lnSpc>
              <a:spcBef>
                <a:spcPts val="417"/>
              </a:spcBef>
              <a:buFont typeface="Arial" panose="020B0604020202020204" pitchFamily="34" charset="0"/>
              <a:buNone/>
              <a:defRPr sz="1400" kern="12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23939" indent="0" algn="l" defTabSz="761970" rtl="0" eaLnBrk="1" latinLnBrk="1" hangingPunct="1">
              <a:lnSpc>
                <a:spcPct val="120000"/>
              </a:lnSpc>
              <a:spcBef>
                <a:spcPts val="417"/>
              </a:spcBef>
              <a:buFont typeface="Arial" panose="020B0604020202020204" pitchFamily="34" charset="0"/>
              <a:buNone/>
              <a:defRPr sz="1400" kern="12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1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dirty="0" smtClean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새로운 도전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4972" y="4957763"/>
            <a:ext cx="2043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강민서</a:t>
            </a:r>
            <a:endParaRPr lang="en-US" altLang="ko-KR" dirty="0" smtClean="0"/>
          </a:p>
          <a:p>
            <a:r>
              <a:rPr lang="ko-KR" altLang="en-US" dirty="0" smtClean="0"/>
              <a:t>컴퓨터 공학과</a:t>
            </a:r>
            <a:endParaRPr lang="en-US" altLang="ko-KR" dirty="0" smtClean="0"/>
          </a:p>
          <a:p>
            <a:r>
              <a:rPr lang="en-US" altLang="ko-KR" dirty="0" smtClean="0"/>
              <a:t>20172015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615810" y="4980677"/>
            <a:ext cx="2043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강민진</a:t>
            </a:r>
            <a:endParaRPr lang="en-US" altLang="ko-KR" dirty="0" smtClean="0"/>
          </a:p>
          <a:p>
            <a:r>
              <a:rPr lang="ko-KR" altLang="en-US" dirty="0" smtClean="0"/>
              <a:t>융합보안공학과</a:t>
            </a:r>
            <a:endParaRPr lang="en-US" altLang="ko-KR" dirty="0" smtClean="0"/>
          </a:p>
          <a:p>
            <a:r>
              <a:rPr lang="en-US" altLang="ko-KR" dirty="0" smtClean="0"/>
              <a:t>20180887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617137" y="4957763"/>
            <a:ext cx="2043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신나연</a:t>
            </a:r>
            <a:endParaRPr lang="en-US" altLang="ko-KR" dirty="0" smtClean="0"/>
          </a:p>
          <a:p>
            <a:r>
              <a:rPr lang="ko-KR" altLang="en-US" dirty="0" smtClean="0"/>
              <a:t>융합보안공학과</a:t>
            </a:r>
            <a:endParaRPr lang="en-US" altLang="ko-KR" dirty="0" smtClean="0"/>
          </a:p>
          <a:p>
            <a:r>
              <a:rPr lang="en-US" altLang="ko-KR" dirty="0" smtClean="0"/>
              <a:t>20171939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616473" y="4957763"/>
            <a:ext cx="2043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박세원</a:t>
            </a:r>
            <a:endParaRPr lang="en-US" altLang="ko-KR" dirty="0" smtClean="0"/>
          </a:p>
          <a:p>
            <a:r>
              <a:rPr lang="ko-KR" altLang="en-US" dirty="0" smtClean="0"/>
              <a:t>컴퓨터공학과</a:t>
            </a:r>
            <a:endParaRPr lang="en-US" altLang="ko-KR" dirty="0" smtClean="0"/>
          </a:p>
          <a:p>
            <a:r>
              <a:rPr lang="en-US" altLang="ko-KR" dirty="0" smtClean="0"/>
              <a:t>20172042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b="14132"/>
          <a:stretch/>
        </p:blipFill>
        <p:spPr>
          <a:xfrm rot="5400000">
            <a:off x="3372922" y="2378072"/>
            <a:ext cx="2528888" cy="204311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rcRect l="23512" t="9875" r="33997" b="31697"/>
          <a:stretch/>
        </p:blipFill>
        <p:spPr>
          <a:xfrm rot="5400000">
            <a:off x="6279670" y="2370615"/>
            <a:ext cx="2528257" cy="205740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/>
          <a:srcRect l="44458" t="14445" r="28193" b="25333"/>
          <a:stretch/>
        </p:blipFill>
        <p:spPr>
          <a:xfrm>
            <a:off x="9397486" y="2135184"/>
            <a:ext cx="2043944" cy="2531716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4"/>
          <a:srcRect l="32709" t="61478" r="39949" b="990"/>
          <a:stretch/>
        </p:blipFill>
        <p:spPr>
          <a:xfrm rot="5400000">
            <a:off x="488078" y="2371247"/>
            <a:ext cx="2516065" cy="204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205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>
            <a:extLst>
              <a:ext uri="{FF2B5EF4-FFF2-40B4-BE49-F238E27FC236}">
                <a16:creationId xmlns:a16="http://schemas.microsoft.com/office/drawing/2014/main" xmlns="" id="{7DFD0DF8-C986-47C3-9EB2-7366F8131A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dist"/>
            <a:r>
              <a:rPr lang="en-US" altLang="ko-KR" sz="6000" dirty="0"/>
              <a:t>INDEX</a:t>
            </a:r>
            <a:endParaRPr lang="ko-KR" altLang="en-US" sz="6000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xmlns="" id="{7B1FBCD2-5D1D-4931-BC29-0F6391AE35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55300" y="3665215"/>
            <a:ext cx="3859650" cy="483032"/>
          </a:xfrm>
        </p:spPr>
        <p:txBody>
          <a:bodyPr/>
          <a:lstStyle/>
          <a:p>
            <a:pPr algn="dist"/>
            <a:r>
              <a:rPr lang="en-US" altLang="ko-KR" sz="2800" dirty="0"/>
              <a:t>Drum Comes True</a:t>
            </a:r>
            <a:endParaRPr lang="ko-KR" altLang="en-US" sz="2800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xmlns="" id="{C3DFD02C-A00D-41A0-9951-4D593E6E10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36579" y="1941333"/>
            <a:ext cx="3964673" cy="3443287"/>
          </a:xfrm>
        </p:spPr>
        <p:txBody>
          <a:bodyPr/>
          <a:lstStyle/>
          <a:p>
            <a:r>
              <a:rPr lang="ko-KR" altLang="en-US" sz="3200" dirty="0" smtClean="0">
                <a:solidFill>
                  <a:srgbClr val="09347E"/>
                </a:solidFill>
              </a:rPr>
              <a:t>작품 목표</a:t>
            </a:r>
            <a:endParaRPr lang="en-US" altLang="ko-KR" sz="3200" dirty="0" smtClean="0">
              <a:solidFill>
                <a:srgbClr val="09347E"/>
              </a:solidFill>
            </a:endParaRPr>
          </a:p>
          <a:p>
            <a:endParaRPr lang="en-US" altLang="ko-KR" sz="3200" dirty="0">
              <a:solidFill>
                <a:srgbClr val="09347E"/>
              </a:solidFill>
            </a:endParaRPr>
          </a:p>
          <a:p>
            <a:r>
              <a:rPr lang="ko-KR" altLang="en-US" sz="3200" dirty="0" smtClean="0">
                <a:solidFill>
                  <a:srgbClr val="09347E"/>
                </a:solidFill>
              </a:rPr>
              <a:t>기능소개 및 기대효과</a:t>
            </a:r>
            <a:endParaRPr lang="en-US" altLang="ko-KR" sz="3200" dirty="0" smtClean="0">
              <a:solidFill>
                <a:srgbClr val="09347E"/>
              </a:solidFill>
            </a:endParaRPr>
          </a:p>
          <a:p>
            <a:endParaRPr lang="en-US" altLang="ko-KR" sz="3200" dirty="0">
              <a:solidFill>
                <a:srgbClr val="09347E"/>
              </a:solidFill>
            </a:endParaRPr>
          </a:p>
          <a:p>
            <a:r>
              <a:rPr lang="ko-KR" altLang="en-US" sz="3200" dirty="0" smtClean="0">
                <a:solidFill>
                  <a:srgbClr val="09347E"/>
                </a:solidFill>
              </a:rPr>
              <a:t>시연 영상</a:t>
            </a:r>
            <a:endParaRPr lang="en-US" altLang="ko-KR" sz="3200" dirty="0" smtClean="0">
              <a:solidFill>
                <a:srgbClr val="09347E"/>
              </a:solidFill>
            </a:endParaRPr>
          </a:p>
          <a:p>
            <a:endParaRPr lang="en-US" altLang="ko-KR" sz="3200" dirty="0" smtClean="0">
              <a:solidFill>
                <a:srgbClr val="09347E"/>
              </a:solidFill>
            </a:endParaRPr>
          </a:p>
          <a:p>
            <a:r>
              <a:rPr lang="ko-KR" altLang="en-US" sz="3200" dirty="0" smtClean="0">
                <a:solidFill>
                  <a:srgbClr val="09347E"/>
                </a:solidFill>
              </a:rPr>
              <a:t>보완할 부분</a:t>
            </a:r>
            <a:endParaRPr lang="en-US" altLang="ko-KR" sz="3200" dirty="0">
              <a:solidFill>
                <a:srgbClr val="09347E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xmlns="" id="{5F0A8F7D-AD64-479C-9AC0-AC147716ECA0}"/>
              </a:ext>
            </a:extLst>
          </p:cNvPr>
          <p:cNvSpPr/>
          <p:nvPr/>
        </p:nvSpPr>
        <p:spPr>
          <a:xfrm>
            <a:off x="7034676" y="1941333"/>
            <a:ext cx="135236" cy="135236"/>
          </a:xfrm>
          <a:prstGeom prst="ellipse">
            <a:avLst/>
          </a:prstGeom>
          <a:solidFill>
            <a:srgbClr val="09347E"/>
          </a:solidFill>
          <a:ln w="88900">
            <a:noFill/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347E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xmlns="" id="{CF89D902-D168-4A8E-A986-7BDEAD2904F2}"/>
              </a:ext>
            </a:extLst>
          </p:cNvPr>
          <p:cNvSpPr/>
          <p:nvPr/>
        </p:nvSpPr>
        <p:spPr>
          <a:xfrm>
            <a:off x="7034676" y="3024629"/>
            <a:ext cx="135236" cy="135236"/>
          </a:xfrm>
          <a:prstGeom prst="ellipse">
            <a:avLst/>
          </a:prstGeom>
          <a:solidFill>
            <a:srgbClr val="09347E"/>
          </a:solidFill>
          <a:ln w="88900">
            <a:noFill/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347E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xmlns="" id="{7E1F86C3-3598-418A-956F-463CFAAD387E}"/>
              </a:ext>
            </a:extLst>
          </p:cNvPr>
          <p:cNvSpPr/>
          <p:nvPr/>
        </p:nvSpPr>
        <p:spPr>
          <a:xfrm>
            <a:off x="7034676" y="4166088"/>
            <a:ext cx="135236" cy="135236"/>
          </a:xfrm>
          <a:prstGeom prst="ellipse">
            <a:avLst/>
          </a:prstGeom>
          <a:solidFill>
            <a:srgbClr val="09347E"/>
          </a:solidFill>
          <a:ln w="88900">
            <a:noFill/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347E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xmlns="" id="{911D19EA-92A1-4916-A61B-0C0A9DB7E94F}"/>
              </a:ext>
            </a:extLst>
          </p:cNvPr>
          <p:cNvSpPr/>
          <p:nvPr/>
        </p:nvSpPr>
        <p:spPr>
          <a:xfrm>
            <a:off x="7034676" y="5384620"/>
            <a:ext cx="135236" cy="135236"/>
          </a:xfrm>
          <a:prstGeom prst="ellipse">
            <a:avLst/>
          </a:prstGeom>
          <a:solidFill>
            <a:srgbClr val="09347E"/>
          </a:solidFill>
          <a:ln w="88900">
            <a:noFill/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347E"/>
              </a:solidFill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xmlns="" id="{F14EAF76-95F0-48BF-9CAE-0AB2E7A75371}"/>
              </a:ext>
            </a:extLst>
          </p:cNvPr>
          <p:cNvCxnSpPr>
            <a:cxnSpLocks/>
          </p:cNvCxnSpPr>
          <p:nvPr/>
        </p:nvCxnSpPr>
        <p:spPr>
          <a:xfrm flipH="1">
            <a:off x="11617119" y="311582"/>
            <a:ext cx="198437" cy="198438"/>
          </a:xfrm>
          <a:prstGeom prst="line">
            <a:avLst/>
          </a:prstGeom>
          <a:solidFill>
            <a:srgbClr val="EE2F27"/>
          </a:solidFill>
          <a:ln w="88900">
            <a:solidFill>
              <a:srgbClr val="EE2F27"/>
            </a:solidFill>
          </a:ln>
          <a:effectLst>
            <a:outerShdw dist="508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xmlns="" id="{9EECD8ED-463E-4329-8DCF-2962E63328D9}"/>
              </a:ext>
            </a:extLst>
          </p:cNvPr>
          <p:cNvCxnSpPr>
            <a:cxnSpLocks/>
          </p:cNvCxnSpPr>
          <p:nvPr/>
        </p:nvCxnSpPr>
        <p:spPr>
          <a:xfrm flipH="1">
            <a:off x="291894" y="6407582"/>
            <a:ext cx="198437" cy="198438"/>
          </a:xfrm>
          <a:prstGeom prst="line">
            <a:avLst/>
          </a:prstGeom>
          <a:solidFill>
            <a:srgbClr val="EE2F27"/>
          </a:solidFill>
          <a:ln w="88900">
            <a:solidFill>
              <a:srgbClr val="EE2F27"/>
            </a:solidFill>
          </a:ln>
          <a:effectLst>
            <a:outerShdw dist="50800" algn="ctr" rotWithShape="0">
              <a:srgbClr val="FCA0A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06429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xmlns="" id="{8CE2DA9E-BEE1-4A47-9969-CA3FEF794272}"/>
              </a:ext>
            </a:extLst>
          </p:cNvPr>
          <p:cNvCxnSpPr/>
          <p:nvPr/>
        </p:nvCxnSpPr>
        <p:spPr>
          <a:xfrm>
            <a:off x="114300" y="1428750"/>
            <a:ext cx="11973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>
            <a:extLst>
              <a:ext uri="{FF2B5EF4-FFF2-40B4-BE49-F238E27FC236}">
                <a16:creationId xmlns:a16="http://schemas.microsoft.com/office/drawing/2014/main" xmlns="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308" y="532570"/>
            <a:ext cx="9085386" cy="567808"/>
          </a:xfrm>
        </p:spPr>
        <p:txBody>
          <a:bodyPr/>
          <a:lstStyle/>
          <a:p>
            <a:r>
              <a:rPr lang="ko-KR" altLang="en-US" dirty="0" smtClean="0"/>
              <a:t>작품 목표</a:t>
            </a:r>
            <a:endParaRPr lang="en-US" altLang="ko-KR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L@rgo. ADSTORE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21F2D47F-0113-42EC-BB01-4C453790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A69A73C8-03E6-450A-A991-CB3D3169388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4433450" y="1286969"/>
            <a:ext cx="3325100" cy="264513"/>
          </a:xfrm>
        </p:spPr>
        <p:txBody>
          <a:bodyPr/>
          <a:lstStyle/>
          <a:p>
            <a:r>
              <a:rPr lang="en-US" altLang="ko-KR" sz="1400" dirty="0" smtClean="0"/>
              <a:t>Drum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comes True</a:t>
            </a:r>
            <a:endParaRPr lang="ko-KR" altLang="en-US" sz="14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6176" y="4432344"/>
            <a:ext cx="2057676" cy="205767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319" y="4523704"/>
            <a:ext cx="1976761" cy="197676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547" y="4432344"/>
            <a:ext cx="2057676" cy="2057676"/>
          </a:xfrm>
          <a:prstGeom prst="rect">
            <a:avLst/>
          </a:prstGeom>
        </p:spPr>
      </p:pic>
      <p:sp>
        <p:nvSpPr>
          <p:cNvPr id="9" name="사각형 설명선 8"/>
          <p:cNvSpPr/>
          <p:nvPr/>
        </p:nvSpPr>
        <p:spPr>
          <a:xfrm>
            <a:off x="571500" y="1845129"/>
            <a:ext cx="3069771" cy="1975757"/>
          </a:xfrm>
          <a:prstGeom prst="wedgeRectCallout">
            <a:avLst>
              <a:gd name="adj1" fmla="val -7003"/>
              <a:gd name="adj2" fmla="val 6167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 설명선 10"/>
          <p:cNvSpPr/>
          <p:nvPr/>
        </p:nvSpPr>
        <p:spPr>
          <a:xfrm>
            <a:off x="4561114" y="1847816"/>
            <a:ext cx="3069771" cy="1975757"/>
          </a:xfrm>
          <a:prstGeom prst="wedgeRectCallout">
            <a:avLst>
              <a:gd name="adj1" fmla="val -8599"/>
              <a:gd name="adj2" fmla="val 6497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 설명선 11"/>
          <p:cNvSpPr/>
          <p:nvPr/>
        </p:nvSpPr>
        <p:spPr>
          <a:xfrm>
            <a:off x="8550728" y="1845129"/>
            <a:ext cx="3069771" cy="1975757"/>
          </a:xfrm>
          <a:prstGeom prst="wedgeRectCallout">
            <a:avLst>
              <a:gd name="adj1" fmla="val -28279"/>
              <a:gd name="adj2" fmla="val 64153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61307" y="2417508"/>
            <a:ext cx="28901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+mj-lt"/>
              </a:rPr>
              <a:t>처음으로 드럼이라는 </a:t>
            </a:r>
            <a:endParaRPr lang="en-US" altLang="ko-KR" sz="2400" dirty="0" smtClean="0">
              <a:latin typeface="+mj-lt"/>
            </a:endParaRPr>
          </a:p>
          <a:p>
            <a:r>
              <a:rPr lang="ko-KR" altLang="en-US" sz="2400" dirty="0" smtClean="0">
                <a:solidFill>
                  <a:srgbClr val="C00000"/>
                </a:solidFill>
                <a:latin typeface="+mj-lt"/>
              </a:rPr>
              <a:t>악기를 배우고 싶어요</a:t>
            </a:r>
            <a:endParaRPr lang="ko-KR" altLang="en-US" sz="24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50921" y="2113939"/>
            <a:ext cx="28901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+mj-lt"/>
              </a:rPr>
              <a:t>드럼 악보를 보며 </a:t>
            </a:r>
            <a:endParaRPr lang="en-US" altLang="ko-KR" sz="2000" dirty="0" smtClean="0">
              <a:latin typeface="+mj-lt"/>
            </a:endParaRPr>
          </a:p>
          <a:p>
            <a:pPr algn="ctr"/>
            <a:r>
              <a:rPr lang="ko-KR" altLang="en-US" sz="2000" dirty="0" smtClean="0">
                <a:latin typeface="+mj-lt"/>
              </a:rPr>
              <a:t>드럼 치기 힘들어요</a:t>
            </a:r>
            <a:r>
              <a:rPr lang="en-US" altLang="ko-KR" sz="2000" dirty="0" smtClean="0">
                <a:latin typeface="+mj-lt"/>
              </a:rPr>
              <a:t>..</a:t>
            </a:r>
          </a:p>
          <a:p>
            <a:pPr algn="ctr"/>
            <a:r>
              <a:rPr lang="ko-KR" altLang="en-US" sz="2400" dirty="0" smtClean="0">
                <a:solidFill>
                  <a:srgbClr val="C00000"/>
                </a:solidFill>
                <a:latin typeface="+mj-lt"/>
              </a:rPr>
              <a:t>시각적인 </a:t>
            </a:r>
            <a:r>
              <a:rPr lang="ko-KR" altLang="en-US" sz="2400" dirty="0">
                <a:solidFill>
                  <a:srgbClr val="C00000"/>
                </a:solidFill>
                <a:latin typeface="+mj-lt"/>
              </a:rPr>
              <a:t>장</a:t>
            </a:r>
            <a:r>
              <a:rPr lang="ko-KR" altLang="en-US" sz="2400" dirty="0" smtClean="0">
                <a:solidFill>
                  <a:srgbClr val="C00000"/>
                </a:solidFill>
                <a:latin typeface="+mj-lt"/>
              </a:rPr>
              <a:t>치</a:t>
            </a:r>
            <a:r>
              <a:rPr lang="ko-KR" altLang="en-US" sz="2400" dirty="0" smtClean="0">
                <a:latin typeface="+mj-lt"/>
              </a:rPr>
              <a:t>가 </a:t>
            </a:r>
            <a:endParaRPr lang="en-US" altLang="ko-KR" sz="2400" dirty="0" smtClean="0">
              <a:latin typeface="+mj-lt"/>
            </a:endParaRPr>
          </a:p>
          <a:p>
            <a:pPr algn="ctr"/>
            <a:r>
              <a:rPr lang="ko-KR" altLang="en-US" sz="2400" dirty="0" smtClean="0">
                <a:latin typeface="+mj-lt"/>
              </a:rPr>
              <a:t>있었으면 해요</a:t>
            </a:r>
            <a:r>
              <a:rPr lang="en-US" altLang="ko-KR" sz="2400" dirty="0" smtClean="0">
                <a:latin typeface="+mj-lt"/>
              </a:rPr>
              <a:t>!</a:t>
            </a:r>
            <a:endParaRPr lang="ko-KR" alt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58080" y="2417507"/>
            <a:ext cx="28901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+mj-lt"/>
              </a:rPr>
              <a:t>드럼을 </a:t>
            </a:r>
            <a:r>
              <a:rPr lang="ko-KR" altLang="en-US" sz="2400" dirty="0" smtClean="0">
                <a:solidFill>
                  <a:srgbClr val="C00000"/>
                </a:solidFill>
                <a:latin typeface="+mj-lt"/>
              </a:rPr>
              <a:t>게임</a:t>
            </a:r>
            <a:r>
              <a:rPr lang="ko-KR" altLang="en-US" sz="2400" dirty="0" smtClean="0">
                <a:latin typeface="+mj-lt"/>
              </a:rPr>
              <a:t>처럼 </a:t>
            </a:r>
            <a:endParaRPr lang="en-US" altLang="ko-KR" sz="2400" dirty="0" smtClean="0">
              <a:latin typeface="+mj-lt"/>
            </a:endParaRPr>
          </a:p>
          <a:p>
            <a:pPr algn="ctr"/>
            <a:r>
              <a:rPr lang="ko-KR" altLang="en-US" sz="2400" dirty="0" smtClean="0">
                <a:latin typeface="+mj-lt"/>
              </a:rPr>
              <a:t>즐겁게 치고 싶어요</a:t>
            </a:r>
            <a:endParaRPr lang="ko-KR" alt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7951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xmlns="" id="{8CE2DA9E-BEE1-4A47-9969-CA3FEF794272}"/>
              </a:ext>
            </a:extLst>
          </p:cNvPr>
          <p:cNvCxnSpPr/>
          <p:nvPr/>
        </p:nvCxnSpPr>
        <p:spPr>
          <a:xfrm>
            <a:off x="114300" y="1428750"/>
            <a:ext cx="11973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>
            <a:extLst>
              <a:ext uri="{FF2B5EF4-FFF2-40B4-BE49-F238E27FC236}">
                <a16:creationId xmlns:a16="http://schemas.microsoft.com/office/drawing/2014/main" xmlns="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308" y="532570"/>
            <a:ext cx="9085386" cy="567808"/>
          </a:xfrm>
        </p:spPr>
        <p:txBody>
          <a:bodyPr/>
          <a:lstStyle/>
          <a:p>
            <a:r>
              <a:rPr lang="ko-KR" altLang="en-US" dirty="0" smtClean="0"/>
              <a:t>기능 소개 </a:t>
            </a:r>
            <a:r>
              <a:rPr lang="en-US" altLang="ko-KR" dirty="0"/>
              <a:t> </a:t>
            </a:r>
            <a:r>
              <a:rPr lang="en-US" altLang="ko-KR" dirty="0" smtClean="0"/>
              <a:t>-  </a:t>
            </a:r>
            <a:r>
              <a:rPr lang="ko-KR" altLang="en-US" dirty="0" smtClean="0"/>
              <a:t>간이 회로도</a:t>
            </a:r>
            <a:r>
              <a:rPr lang="ko-KR" altLang="en-US" dirty="0" smtClean="0"/>
              <a:t> </a:t>
            </a:r>
            <a:endParaRPr lang="en-US" altLang="ko-KR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A69A73C8-03E6-450A-A991-CB3D3169388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4433450" y="1286969"/>
            <a:ext cx="3325100" cy="264513"/>
          </a:xfrm>
        </p:spPr>
        <p:txBody>
          <a:bodyPr/>
          <a:lstStyle/>
          <a:p>
            <a:r>
              <a:rPr lang="en-US" altLang="ko-KR" sz="1400" dirty="0" smtClean="0"/>
              <a:t>Drum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comes True</a:t>
            </a:r>
            <a:endParaRPr lang="ko-KR" altLang="en-US" sz="14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308" y="1879854"/>
            <a:ext cx="8880512" cy="464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31529" y="2677886"/>
            <a:ext cx="2090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 smtClean="0">
                <a:solidFill>
                  <a:srgbClr val="002060"/>
                </a:solidFill>
              </a:rPr>
              <a:t>피에조</a:t>
            </a:r>
            <a:r>
              <a:rPr lang="ko-KR" altLang="en-US" sz="2400" b="1" dirty="0" smtClean="0">
                <a:solidFill>
                  <a:srgbClr val="002060"/>
                </a:solidFill>
              </a:rPr>
              <a:t> 센서</a:t>
            </a:r>
            <a:endParaRPr lang="ko-KR" altLang="en-US" sz="2400" b="1" dirty="0">
              <a:solidFill>
                <a:srgbClr val="0020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68929" y="2216221"/>
            <a:ext cx="2090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rgbClr val="002060"/>
                </a:solidFill>
              </a:rPr>
              <a:t>네오픽셀</a:t>
            </a:r>
            <a:endParaRPr lang="ko-KR" altLang="en-US" sz="2400" b="1" dirty="0">
              <a:solidFill>
                <a:srgbClr val="00206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48535" y="3527950"/>
            <a:ext cx="2090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rgbClr val="002060"/>
                </a:solidFill>
              </a:rPr>
              <a:t>스위치</a:t>
            </a:r>
            <a:endParaRPr lang="ko-KR" altLang="en-US" sz="2400" b="1" dirty="0">
              <a:solidFill>
                <a:srgbClr val="0020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58378" y="5899820"/>
            <a:ext cx="3052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 smtClean="0">
                <a:solidFill>
                  <a:srgbClr val="002060"/>
                </a:solidFill>
              </a:rPr>
              <a:t>아두이노</a:t>
            </a:r>
            <a:r>
              <a:rPr lang="ko-KR" altLang="en-US" sz="2400" b="1" dirty="0" smtClean="0">
                <a:solidFill>
                  <a:srgbClr val="002060"/>
                </a:solidFill>
              </a:rPr>
              <a:t> </a:t>
            </a:r>
            <a:r>
              <a:rPr lang="ko-KR" altLang="en-US" sz="2400" b="1" dirty="0" err="1" smtClean="0">
                <a:solidFill>
                  <a:srgbClr val="002060"/>
                </a:solidFill>
              </a:rPr>
              <a:t>우노</a:t>
            </a:r>
            <a:r>
              <a:rPr lang="ko-KR" altLang="en-US" sz="2400" b="1" dirty="0" smtClean="0">
                <a:solidFill>
                  <a:srgbClr val="002060"/>
                </a:solidFill>
              </a:rPr>
              <a:t> </a:t>
            </a:r>
            <a:r>
              <a:rPr lang="en-US" altLang="ko-KR" sz="2400" b="1" dirty="0" smtClean="0">
                <a:solidFill>
                  <a:srgbClr val="002060"/>
                </a:solidFill>
              </a:rPr>
              <a:t>/ </a:t>
            </a:r>
            <a:r>
              <a:rPr lang="ko-KR" altLang="en-US" sz="2400" b="1" dirty="0" smtClean="0">
                <a:solidFill>
                  <a:srgbClr val="002060"/>
                </a:solidFill>
              </a:rPr>
              <a:t>메가</a:t>
            </a:r>
            <a:endParaRPr lang="ko-KR" altLang="en-US" sz="2400" b="1" dirty="0">
              <a:solidFill>
                <a:srgbClr val="002060"/>
              </a:solidFill>
            </a:endParaRP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xmlns="" id="{21F2D47F-0113-42EC-BB01-4C453790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1844" y="6398009"/>
            <a:ext cx="576006" cy="204912"/>
          </a:xfrm>
        </p:spPr>
        <p:txBody>
          <a:bodyPr/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272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xmlns="" id="{8CE2DA9E-BEE1-4A47-9969-CA3FEF794272}"/>
              </a:ext>
            </a:extLst>
          </p:cNvPr>
          <p:cNvCxnSpPr/>
          <p:nvPr/>
        </p:nvCxnSpPr>
        <p:spPr>
          <a:xfrm>
            <a:off x="114300" y="1208410"/>
            <a:ext cx="11973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>
            <a:extLst>
              <a:ext uri="{FF2B5EF4-FFF2-40B4-BE49-F238E27FC236}">
                <a16:creationId xmlns:a16="http://schemas.microsoft.com/office/drawing/2014/main" xmlns="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308" y="532570"/>
            <a:ext cx="9085386" cy="567808"/>
          </a:xfrm>
        </p:spPr>
        <p:txBody>
          <a:bodyPr/>
          <a:lstStyle/>
          <a:p>
            <a:r>
              <a:rPr lang="ko-KR" altLang="en-US" dirty="0" smtClean="0"/>
              <a:t>기능 소개 </a:t>
            </a:r>
            <a:endParaRPr lang="en-US" altLang="ko-KR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A69A73C8-03E6-450A-A991-CB3D3169388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4433450" y="1286969"/>
            <a:ext cx="3325100" cy="264513"/>
          </a:xfrm>
        </p:spPr>
        <p:txBody>
          <a:bodyPr/>
          <a:lstStyle/>
          <a:p>
            <a:r>
              <a:rPr lang="en-US" altLang="ko-KR" sz="1400" dirty="0" smtClean="0"/>
              <a:t>Drum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comes True</a:t>
            </a:r>
            <a:endParaRPr lang="ko-KR" altLang="en-US" sz="14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B67D9F9E-463D-487B-AC4D-6BEE1380C080}"/>
              </a:ext>
            </a:extLst>
          </p:cNvPr>
          <p:cNvGrpSpPr/>
          <p:nvPr/>
        </p:nvGrpSpPr>
        <p:grpSpPr>
          <a:xfrm>
            <a:off x="1122910" y="2202103"/>
            <a:ext cx="2359389" cy="2079873"/>
            <a:chOff x="1045029" y="2709794"/>
            <a:chExt cx="2756181" cy="2792935"/>
          </a:xfrm>
        </p:grpSpPr>
        <p:sp>
          <p:nvSpPr>
            <p:cNvPr id="7" name="액자 6">
              <a:extLst>
                <a:ext uri="{FF2B5EF4-FFF2-40B4-BE49-F238E27FC236}">
                  <a16:creationId xmlns:a16="http://schemas.microsoft.com/office/drawing/2014/main" xmlns="" id="{83203928-511D-4D46-AECF-3B6B287E76CD}"/>
                </a:ext>
              </a:extLst>
            </p:cNvPr>
            <p:cNvSpPr/>
            <p:nvPr/>
          </p:nvSpPr>
          <p:spPr>
            <a:xfrm>
              <a:off x="1045030" y="2764971"/>
              <a:ext cx="2756180" cy="2737758"/>
            </a:xfrm>
            <a:prstGeom prst="frame">
              <a:avLst>
                <a:gd name="adj1" fmla="val 6618"/>
              </a:avLst>
            </a:prstGeom>
            <a:solidFill>
              <a:srgbClr val="EE2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액자 7">
              <a:extLst>
                <a:ext uri="{FF2B5EF4-FFF2-40B4-BE49-F238E27FC236}">
                  <a16:creationId xmlns:a16="http://schemas.microsoft.com/office/drawing/2014/main" xmlns="" id="{0FD2C508-A974-4D36-8935-85524C6C23AE}"/>
                </a:ext>
              </a:extLst>
            </p:cNvPr>
            <p:cNvSpPr/>
            <p:nvPr/>
          </p:nvSpPr>
          <p:spPr>
            <a:xfrm>
              <a:off x="1045029" y="2709794"/>
              <a:ext cx="2612572" cy="2661557"/>
            </a:xfrm>
            <a:prstGeom prst="frame">
              <a:avLst>
                <a:gd name="adj1" fmla="val 6618"/>
              </a:avLst>
            </a:prstGeom>
            <a:solidFill>
              <a:srgbClr val="20478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A0ED48A4-2BA6-4228-B685-E08ACA7C190C}"/>
              </a:ext>
            </a:extLst>
          </p:cNvPr>
          <p:cNvGrpSpPr/>
          <p:nvPr/>
        </p:nvGrpSpPr>
        <p:grpSpPr>
          <a:xfrm>
            <a:off x="4916305" y="2161013"/>
            <a:ext cx="2359389" cy="2079873"/>
            <a:chOff x="1045029" y="2709794"/>
            <a:chExt cx="2756181" cy="2792935"/>
          </a:xfrm>
        </p:grpSpPr>
        <p:sp>
          <p:nvSpPr>
            <p:cNvPr id="10" name="액자 9">
              <a:extLst>
                <a:ext uri="{FF2B5EF4-FFF2-40B4-BE49-F238E27FC236}">
                  <a16:creationId xmlns:a16="http://schemas.microsoft.com/office/drawing/2014/main" xmlns="" id="{F1A312DF-4A7E-4CDA-9213-094D25EA60F6}"/>
                </a:ext>
              </a:extLst>
            </p:cNvPr>
            <p:cNvSpPr/>
            <p:nvPr/>
          </p:nvSpPr>
          <p:spPr>
            <a:xfrm>
              <a:off x="1045030" y="2764971"/>
              <a:ext cx="2756180" cy="2737758"/>
            </a:xfrm>
            <a:prstGeom prst="frame">
              <a:avLst>
                <a:gd name="adj1" fmla="val 6618"/>
              </a:avLst>
            </a:prstGeom>
            <a:solidFill>
              <a:srgbClr val="EE2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액자 10">
              <a:extLst>
                <a:ext uri="{FF2B5EF4-FFF2-40B4-BE49-F238E27FC236}">
                  <a16:creationId xmlns:a16="http://schemas.microsoft.com/office/drawing/2014/main" xmlns="" id="{F9C79355-F253-40CF-8C8B-8227CEB65365}"/>
                </a:ext>
              </a:extLst>
            </p:cNvPr>
            <p:cNvSpPr/>
            <p:nvPr/>
          </p:nvSpPr>
          <p:spPr>
            <a:xfrm>
              <a:off x="1045029" y="2709794"/>
              <a:ext cx="2612572" cy="2661557"/>
            </a:xfrm>
            <a:prstGeom prst="frame">
              <a:avLst>
                <a:gd name="adj1" fmla="val 6618"/>
              </a:avLst>
            </a:prstGeom>
            <a:solidFill>
              <a:srgbClr val="20478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5E69558F-2F22-45EC-BFC0-1B11AC43E1C3}"/>
              </a:ext>
            </a:extLst>
          </p:cNvPr>
          <p:cNvGrpSpPr/>
          <p:nvPr/>
        </p:nvGrpSpPr>
        <p:grpSpPr>
          <a:xfrm>
            <a:off x="8565577" y="2161013"/>
            <a:ext cx="2359389" cy="2079873"/>
            <a:chOff x="1045029" y="2709794"/>
            <a:chExt cx="2756181" cy="2792935"/>
          </a:xfrm>
        </p:grpSpPr>
        <p:sp>
          <p:nvSpPr>
            <p:cNvPr id="13" name="액자 12">
              <a:extLst>
                <a:ext uri="{FF2B5EF4-FFF2-40B4-BE49-F238E27FC236}">
                  <a16:creationId xmlns:a16="http://schemas.microsoft.com/office/drawing/2014/main" xmlns="" id="{5E3FFAAA-038F-42A9-B8E7-376A43B52455}"/>
                </a:ext>
              </a:extLst>
            </p:cNvPr>
            <p:cNvSpPr/>
            <p:nvPr/>
          </p:nvSpPr>
          <p:spPr>
            <a:xfrm>
              <a:off x="1045030" y="2764971"/>
              <a:ext cx="2756180" cy="2737758"/>
            </a:xfrm>
            <a:prstGeom prst="frame">
              <a:avLst>
                <a:gd name="adj1" fmla="val 6618"/>
              </a:avLst>
            </a:prstGeom>
            <a:solidFill>
              <a:srgbClr val="EE2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액자 14">
              <a:extLst>
                <a:ext uri="{FF2B5EF4-FFF2-40B4-BE49-F238E27FC236}">
                  <a16:creationId xmlns:a16="http://schemas.microsoft.com/office/drawing/2014/main" xmlns="" id="{1FBAA71F-5B55-445F-9409-9FEC95CBB1F0}"/>
                </a:ext>
              </a:extLst>
            </p:cNvPr>
            <p:cNvSpPr/>
            <p:nvPr/>
          </p:nvSpPr>
          <p:spPr>
            <a:xfrm>
              <a:off x="1045029" y="2709794"/>
              <a:ext cx="2612572" cy="2661557"/>
            </a:xfrm>
            <a:prstGeom prst="frame">
              <a:avLst>
                <a:gd name="adj1" fmla="val 6618"/>
              </a:avLst>
            </a:prstGeom>
            <a:solidFill>
              <a:srgbClr val="20478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xmlns="" id="{89E4FFA4-95E5-4A07-80B9-7B8B89A7F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308" y="2304468"/>
            <a:ext cx="1948777" cy="16641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010B7461-318B-4217-8F9B-A9E209E783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65146" y="2905944"/>
            <a:ext cx="2364117" cy="631100"/>
          </a:xfrm>
          <a:prstGeom prst="rect">
            <a:avLst/>
          </a:prstGeom>
        </p:spPr>
      </p:pic>
      <p:pic>
        <p:nvPicPr>
          <p:cNvPr id="18" name="Picture 2" descr="ë©í¸ë¡ë ì¼ë¬ì¤í¸ì ëí ì´ë¯¸ì§ ê²ìê²°ê³¼">
            <a:extLst>
              <a:ext uri="{FF2B5EF4-FFF2-40B4-BE49-F238E27FC236}">
                <a16:creationId xmlns:a16="http://schemas.microsoft.com/office/drawing/2014/main" xmlns="" id="{3A23C8F2-CD06-4E2B-A7BD-C3027B127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4637" y="2342492"/>
            <a:ext cx="1626100" cy="162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DC175D0F-1FEB-4FA5-801D-19956F838E3E}"/>
              </a:ext>
            </a:extLst>
          </p:cNvPr>
          <p:cNvSpPr txBox="1"/>
          <p:nvPr/>
        </p:nvSpPr>
        <p:spPr>
          <a:xfrm>
            <a:off x="349264" y="4374681"/>
            <a:ext cx="3804863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 </a:t>
            </a:r>
            <a:r>
              <a:rPr lang="ko-KR" altLang="en-US" dirty="0" err="1"/>
              <a:t>피에조</a:t>
            </a:r>
            <a:r>
              <a:rPr lang="ko-KR" altLang="en-US" dirty="0"/>
              <a:t> 센서를 이용한 </a:t>
            </a:r>
            <a:endParaRPr lang="en-US" altLang="ko-KR" dirty="0"/>
          </a:p>
          <a:p>
            <a:pPr algn="ctr"/>
            <a:r>
              <a:rPr lang="ko-KR" altLang="en-US" dirty="0"/>
              <a:t>전자 드럼 소리 구현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DBC229C-1AA2-4D25-92D1-0DC200DF4CD8}"/>
              </a:ext>
            </a:extLst>
          </p:cNvPr>
          <p:cNvSpPr txBox="1"/>
          <p:nvPr/>
        </p:nvSpPr>
        <p:spPr>
          <a:xfrm>
            <a:off x="4640676" y="4377552"/>
            <a:ext cx="3117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네오픽셀을 </a:t>
            </a:r>
            <a:r>
              <a:rPr lang="ko-KR" altLang="en-US" dirty="0"/>
              <a:t>통해 </a:t>
            </a:r>
            <a:endParaRPr lang="en-US" altLang="ko-KR" dirty="0"/>
          </a:p>
          <a:p>
            <a:pPr algn="ctr"/>
            <a:r>
              <a:rPr lang="ko-KR" altLang="en-US" dirty="0"/>
              <a:t>쉽게 시각적으로 드럼 연습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54A8610C-1D8E-4048-A94A-DA77DE8B6E5F}"/>
              </a:ext>
            </a:extLst>
          </p:cNvPr>
          <p:cNvSpPr txBox="1"/>
          <p:nvPr/>
        </p:nvSpPr>
        <p:spPr>
          <a:xfrm>
            <a:off x="8245099" y="4371810"/>
            <a:ext cx="3244744" cy="652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사용자의 </a:t>
            </a:r>
            <a:r>
              <a:rPr lang="ko-KR" altLang="en-US" dirty="0"/>
              <a:t>요구에 맞는 곡을 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BPM</a:t>
            </a:r>
            <a:r>
              <a:rPr lang="ko-KR" altLang="en-US" dirty="0"/>
              <a:t>에 맞게 설정 가능</a:t>
            </a:r>
          </a:p>
        </p:txBody>
      </p:sp>
      <p:sp>
        <p:nvSpPr>
          <p:cNvPr id="22" name="슬라이드 번호 개체 틀 1">
            <a:extLst>
              <a:ext uri="{FF2B5EF4-FFF2-40B4-BE49-F238E27FC236}">
                <a16:creationId xmlns:a16="http://schemas.microsoft.com/office/drawing/2014/main" xmlns="" id="{21F2D47F-0113-42EC-BB01-4C453790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1844" y="6398009"/>
            <a:ext cx="576006" cy="204912"/>
          </a:xfrm>
        </p:spPr>
        <p:txBody>
          <a:bodyPr/>
          <a:lstStyle/>
          <a:p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751682" y="1617223"/>
            <a:ext cx="716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1</a:t>
            </a:r>
            <a:endParaRPr lang="ko-KR" altLang="en-US" sz="24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5841565" y="1617222"/>
            <a:ext cx="716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2</a:t>
            </a:r>
            <a:endParaRPr lang="ko-KR" altLang="en-US" sz="2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9349639" y="1617221"/>
            <a:ext cx="716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3</a:t>
            </a:r>
            <a:endParaRPr lang="ko-KR" altLang="en-US" sz="2400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26249" y="5021011"/>
            <a:ext cx="2282443" cy="1611523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0838" y="5060909"/>
            <a:ext cx="3257550" cy="157162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42043" y="5021011"/>
            <a:ext cx="2451470" cy="165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696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28">
            <a:extLst>
              <a:ext uri="{FF2B5EF4-FFF2-40B4-BE49-F238E27FC236}">
                <a16:creationId xmlns:a16="http://schemas.microsoft.com/office/drawing/2014/main" xmlns="" id="{240F1012-2320-4C56-924A-CC9C54CEE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308" y="718663"/>
            <a:ext cx="9085386" cy="567808"/>
          </a:xfrm>
        </p:spPr>
        <p:txBody>
          <a:bodyPr/>
          <a:lstStyle/>
          <a:p>
            <a:r>
              <a:rPr lang="ko-KR" altLang="en-US" sz="3600" dirty="0" smtClean="0"/>
              <a:t>기대 효과</a:t>
            </a:r>
            <a:endParaRPr lang="ko-KR" altLang="en-US" sz="3600" dirty="0"/>
          </a:p>
        </p:txBody>
      </p:sp>
      <p:sp>
        <p:nvSpPr>
          <p:cNvPr id="31" name="부제목 30">
            <a:extLst>
              <a:ext uri="{FF2B5EF4-FFF2-40B4-BE49-F238E27FC236}">
                <a16:creationId xmlns:a16="http://schemas.microsoft.com/office/drawing/2014/main" xmlns="" id="{FA6F28AC-F28E-43BB-B300-B30B1CCD5D9E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4445169" y="338787"/>
            <a:ext cx="3325100" cy="180665"/>
          </a:xfrm>
          <a:prstGeom prst="roundRect">
            <a:avLst>
              <a:gd name="adj" fmla="val 50000"/>
            </a:avLst>
          </a:prstGeom>
        </p:spPr>
        <p:txBody>
          <a:bodyPr/>
          <a:lstStyle/>
          <a:p>
            <a:r>
              <a:rPr lang="en-US" altLang="ko-KR" sz="1400" dirty="0" smtClean="0">
                <a:solidFill>
                  <a:schemeClr val="bg1"/>
                </a:solidFill>
              </a:rPr>
              <a:t>Drum Comes True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xmlns="" id="{26690AE0-33EE-4BFE-B4EF-E9B1E8241729}"/>
              </a:ext>
            </a:extLst>
          </p:cNvPr>
          <p:cNvGrpSpPr/>
          <p:nvPr/>
        </p:nvGrpSpPr>
        <p:grpSpPr>
          <a:xfrm>
            <a:off x="9508144" y="936429"/>
            <a:ext cx="1344943" cy="132276"/>
            <a:chOff x="8501655" y="704494"/>
            <a:chExt cx="2620915" cy="257767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xmlns="" id="{1E28708A-84A0-42E9-BA7D-FF408DE542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501655" y="854737"/>
              <a:ext cx="2500088" cy="0"/>
            </a:xfrm>
            <a:prstGeom prst="line">
              <a:avLst/>
            </a:prstGeom>
            <a:ln w="6985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49B4A8A3-2C10-4BB2-950D-DF509E26969D}"/>
                </a:ext>
              </a:extLst>
            </p:cNvPr>
            <p:cNvSpPr/>
            <p:nvPr userDrawn="1"/>
          </p:nvSpPr>
          <p:spPr>
            <a:xfrm>
              <a:off x="10864803" y="704494"/>
              <a:ext cx="257767" cy="257767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EE2F27"/>
              </a:solidFill>
            </a:ln>
            <a:effectLst>
              <a:outerShdw dist="50800" dir="2700000" algn="ctr" rotWithShape="0">
                <a:srgbClr val="FCA0A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252000" tIns="45720" rIns="252000" bIns="45720" rtlCol="0" anchor="ctr" anchorCtr="0">
              <a:noAutofit/>
            </a:bodyPr>
            <a:lstStyle/>
            <a:p>
              <a:pPr lvl="0" indent="0" algn="dist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ko-KR" altLang="en-US" sz="1200" b="0" spc="-60" baseline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9EF1FBA0-9DA2-4E28-AFBC-267FA844DC8D}"/>
              </a:ext>
            </a:extLst>
          </p:cNvPr>
          <p:cNvGrpSpPr/>
          <p:nvPr/>
        </p:nvGrpSpPr>
        <p:grpSpPr>
          <a:xfrm>
            <a:off x="1338913" y="936429"/>
            <a:ext cx="1344933" cy="132276"/>
            <a:chOff x="8380848" y="704494"/>
            <a:chExt cx="2620895" cy="257767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xmlns="" id="{630B8846-69F8-4BFA-833A-EB8B179DA7D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501655" y="854737"/>
              <a:ext cx="2500088" cy="0"/>
            </a:xfrm>
            <a:prstGeom prst="line">
              <a:avLst/>
            </a:prstGeom>
            <a:ln w="6985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109AB62B-7D56-4848-9AEF-DCCFE5DB8195}"/>
                </a:ext>
              </a:extLst>
            </p:cNvPr>
            <p:cNvSpPr/>
            <p:nvPr userDrawn="1"/>
          </p:nvSpPr>
          <p:spPr>
            <a:xfrm>
              <a:off x="8380848" y="704494"/>
              <a:ext cx="257767" cy="257767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EE2F27"/>
              </a:solidFill>
            </a:ln>
            <a:effectLst>
              <a:outerShdw dist="50800" dir="2700000" algn="ctr" rotWithShape="0">
                <a:srgbClr val="FCA0A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252000" tIns="45720" rIns="252000" bIns="45720" rtlCol="0" anchor="ctr" anchorCtr="0">
              <a:noAutofit/>
            </a:bodyPr>
            <a:lstStyle/>
            <a:p>
              <a:pPr lvl="0" indent="0" algn="dist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ko-KR" altLang="en-US" sz="1200" b="0" spc="-60" baseline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8" name="타원 37">
            <a:extLst>
              <a:ext uri="{FF2B5EF4-FFF2-40B4-BE49-F238E27FC236}">
                <a16:creationId xmlns:a16="http://schemas.microsoft.com/office/drawing/2014/main" xmlns="" id="{05F03D72-051B-4790-B8A2-30198D9BD321}"/>
              </a:ext>
            </a:extLst>
          </p:cNvPr>
          <p:cNvSpPr/>
          <p:nvPr/>
        </p:nvSpPr>
        <p:spPr>
          <a:xfrm>
            <a:off x="6028377" y="1541736"/>
            <a:ext cx="135236" cy="135236"/>
          </a:xfrm>
          <a:prstGeom prst="ellipse">
            <a:avLst/>
          </a:prstGeom>
          <a:solidFill>
            <a:srgbClr val="09347E"/>
          </a:solidFill>
          <a:ln w="88900">
            <a:noFill/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347E"/>
              </a:solidFill>
            </a:endParaRPr>
          </a:p>
        </p:txBody>
      </p:sp>
      <p:sp>
        <p:nvSpPr>
          <p:cNvPr id="40" name="슬라이드 번호 개체 틀 39">
            <a:extLst>
              <a:ext uri="{FF2B5EF4-FFF2-40B4-BE49-F238E27FC236}">
                <a16:creationId xmlns:a16="http://schemas.microsoft.com/office/drawing/2014/main" xmlns="" id="{1B86EF3D-9763-4A55-A289-BA5E8196E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914400" y="1986813"/>
            <a:ext cx="2756181" cy="2792935"/>
            <a:chOff x="1045029" y="2709794"/>
            <a:chExt cx="2756181" cy="2792935"/>
          </a:xfrm>
        </p:grpSpPr>
        <p:sp>
          <p:nvSpPr>
            <p:cNvPr id="20" name="액자 19"/>
            <p:cNvSpPr/>
            <p:nvPr/>
          </p:nvSpPr>
          <p:spPr>
            <a:xfrm>
              <a:off x="1045030" y="2764971"/>
              <a:ext cx="2756180" cy="2737758"/>
            </a:xfrm>
            <a:prstGeom prst="frame">
              <a:avLst>
                <a:gd name="adj1" fmla="val 6618"/>
              </a:avLst>
            </a:prstGeom>
            <a:solidFill>
              <a:srgbClr val="EE2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액자 4"/>
            <p:cNvSpPr/>
            <p:nvPr/>
          </p:nvSpPr>
          <p:spPr>
            <a:xfrm>
              <a:off x="1045029" y="2709794"/>
              <a:ext cx="2612572" cy="2661557"/>
            </a:xfrm>
            <a:prstGeom prst="frame">
              <a:avLst>
                <a:gd name="adj1" fmla="val 6618"/>
              </a:avLst>
            </a:prstGeom>
            <a:solidFill>
              <a:srgbClr val="20478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4729628" y="2014401"/>
            <a:ext cx="2756181" cy="2792935"/>
            <a:chOff x="1045029" y="2709794"/>
            <a:chExt cx="2756181" cy="2792935"/>
          </a:xfrm>
        </p:grpSpPr>
        <p:sp>
          <p:nvSpPr>
            <p:cNvPr id="28" name="액자 27"/>
            <p:cNvSpPr/>
            <p:nvPr/>
          </p:nvSpPr>
          <p:spPr>
            <a:xfrm>
              <a:off x="1045030" y="2764971"/>
              <a:ext cx="2756180" cy="2737758"/>
            </a:xfrm>
            <a:prstGeom prst="frame">
              <a:avLst>
                <a:gd name="adj1" fmla="val 6618"/>
              </a:avLst>
            </a:prstGeom>
            <a:solidFill>
              <a:srgbClr val="EE2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액자 40"/>
            <p:cNvSpPr/>
            <p:nvPr/>
          </p:nvSpPr>
          <p:spPr>
            <a:xfrm>
              <a:off x="1045029" y="2709794"/>
              <a:ext cx="2612572" cy="2661557"/>
            </a:xfrm>
            <a:prstGeom prst="frame">
              <a:avLst>
                <a:gd name="adj1" fmla="val 6618"/>
              </a:avLst>
            </a:prstGeom>
            <a:solidFill>
              <a:srgbClr val="20478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8544856" y="2014401"/>
            <a:ext cx="2756181" cy="2792935"/>
            <a:chOff x="1045029" y="2709794"/>
            <a:chExt cx="2756181" cy="2792935"/>
          </a:xfrm>
        </p:grpSpPr>
        <p:sp>
          <p:nvSpPr>
            <p:cNvPr id="43" name="액자 42"/>
            <p:cNvSpPr/>
            <p:nvPr/>
          </p:nvSpPr>
          <p:spPr>
            <a:xfrm>
              <a:off x="1045030" y="2764971"/>
              <a:ext cx="2756180" cy="2737758"/>
            </a:xfrm>
            <a:prstGeom prst="frame">
              <a:avLst>
                <a:gd name="adj1" fmla="val 6618"/>
              </a:avLst>
            </a:prstGeom>
            <a:solidFill>
              <a:srgbClr val="EE2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액자 43"/>
            <p:cNvSpPr/>
            <p:nvPr/>
          </p:nvSpPr>
          <p:spPr>
            <a:xfrm>
              <a:off x="1045029" y="2709794"/>
              <a:ext cx="2612572" cy="2661557"/>
            </a:xfrm>
            <a:prstGeom prst="frame">
              <a:avLst>
                <a:gd name="adj1" fmla="val 6618"/>
              </a:avLst>
            </a:prstGeom>
            <a:solidFill>
              <a:srgbClr val="20478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723" y="2543844"/>
            <a:ext cx="1789226" cy="178922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689" y="2345182"/>
            <a:ext cx="1999993" cy="1999993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702127" y="5095937"/>
            <a:ext cx="3037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solidFill>
                  <a:srgbClr val="002060"/>
                </a:solidFill>
                <a:latin typeface="+mj-ea"/>
                <a:ea typeface="+mj-ea"/>
              </a:rPr>
              <a:t>건강한 취미생활</a:t>
            </a:r>
            <a:endParaRPr lang="ko-KR" altLang="en-US" sz="24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445169" y="5097925"/>
            <a:ext cx="3037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002060"/>
                </a:solidFill>
                <a:latin typeface="+mj-ea"/>
                <a:ea typeface="+mj-ea"/>
              </a:rPr>
              <a:t>시각화를 통한 인식</a:t>
            </a:r>
            <a:endParaRPr lang="ko-KR" altLang="en-US" sz="24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332584" y="5095937"/>
            <a:ext cx="3037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002060"/>
                </a:solidFill>
                <a:latin typeface="+mj-ea"/>
                <a:ea typeface="+mj-ea"/>
              </a:rPr>
              <a:t>저비용</a:t>
            </a:r>
            <a:endParaRPr lang="ko-KR" altLang="en-US" sz="24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172" b="98828" l="0" r="100000">
                        <a14:foregroundMark x1="31250" y1="29297" x2="51563" y2="242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89985" y="2518089"/>
            <a:ext cx="1840735" cy="184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6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xmlns="" id="{8CE2DA9E-BEE1-4A47-9969-CA3FEF794272}"/>
              </a:ext>
            </a:extLst>
          </p:cNvPr>
          <p:cNvCxnSpPr/>
          <p:nvPr/>
        </p:nvCxnSpPr>
        <p:spPr>
          <a:xfrm>
            <a:off x="-522514" y="3878038"/>
            <a:ext cx="1860885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>
            <a:extLst>
              <a:ext uri="{FF2B5EF4-FFF2-40B4-BE49-F238E27FC236}">
                <a16:creationId xmlns:a16="http://schemas.microsoft.com/office/drawing/2014/main" xmlns="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475" y="2362359"/>
            <a:ext cx="9085386" cy="567808"/>
          </a:xfrm>
        </p:spPr>
        <p:txBody>
          <a:bodyPr/>
          <a:lstStyle/>
          <a:p>
            <a:r>
              <a:rPr lang="ko-KR" altLang="en-US" sz="7200" dirty="0" smtClean="0"/>
              <a:t>시연 영상</a:t>
            </a:r>
            <a:endParaRPr lang="en-US" altLang="ko-KR" sz="7200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L@rgo. ADSTORE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xmlns="" id="{21F2D47F-0113-42EC-BB01-4C453790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A69A73C8-03E6-450A-A991-CB3D31693881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3225136" y="3682098"/>
            <a:ext cx="5804564" cy="620486"/>
          </a:xfrm>
        </p:spPr>
        <p:txBody>
          <a:bodyPr/>
          <a:lstStyle/>
          <a:p>
            <a:r>
              <a:rPr lang="en-US" altLang="ko-KR" sz="3200" dirty="0" smtClean="0"/>
              <a:t>Drum</a:t>
            </a:r>
            <a:r>
              <a:rPr lang="ko-KR" altLang="en-US" sz="3200" dirty="0" smtClean="0"/>
              <a:t> </a:t>
            </a:r>
            <a:r>
              <a:rPr lang="en-US" altLang="ko-KR" sz="3200" dirty="0" smtClean="0"/>
              <a:t>comes True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7682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28">
            <a:extLst>
              <a:ext uri="{FF2B5EF4-FFF2-40B4-BE49-F238E27FC236}">
                <a16:creationId xmlns:a16="http://schemas.microsoft.com/office/drawing/2014/main" xmlns="" id="{240F1012-2320-4C56-924A-CC9C54CEE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308" y="718663"/>
            <a:ext cx="9085386" cy="567808"/>
          </a:xfrm>
        </p:spPr>
        <p:txBody>
          <a:bodyPr/>
          <a:lstStyle/>
          <a:p>
            <a:r>
              <a:rPr lang="ko-KR" altLang="en-US" sz="3600" dirty="0" smtClean="0"/>
              <a:t>보완해야 할 점</a:t>
            </a:r>
            <a:endParaRPr lang="ko-KR" altLang="en-US" sz="3600" dirty="0"/>
          </a:p>
        </p:txBody>
      </p:sp>
      <p:sp>
        <p:nvSpPr>
          <p:cNvPr id="31" name="부제목 30">
            <a:extLst>
              <a:ext uri="{FF2B5EF4-FFF2-40B4-BE49-F238E27FC236}">
                <a16:creationId xmlns:a16="http://schemas.microsoft.com/office/drawing/2014/main" xmlns="" id="{FA6F28AC-F28E-43BB-B300-B30B1CCD5D9E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4445169" y="338787"/>
            <a:ext cx="3325100" cy="180665"/>
          </a:xfrm>
          <a:prstGeom prst="roundRect">
            <a:avLst>
              <a:gd name="adj" fmla="val 50000"/>
            </a:avLst>
          </a:prstGeom>
        </p:spPr>
        <p:txBody>
          <a:bodyPr/>
          <a:lstStyle/>
          <a:p>
            <a:r>
              <a:rPr lang="en-US" altLang="ko-KR" sz="1200" dirty="0" smtClean="0">
                <a:solidFill>
                  <a:schemeClr val="bg1"/>
                </a:solidFill>
              </a:rPr>
              <a:t>Drum Comes True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xmlns="" id="{26690AE0-33EE-4BFE-B4EF-E9B1E8241729}"/>
              </a:ext>
            </a:extLst>
          </p:cNvPr>
          <p:cNvGrpSpPr/>
          <p:nvPr/>
        </p:nvGrpSpPr>
        <p:grpSpPr>
          <a:xfrm>
            <a:off x="9508144" y="936429"/>
            <a:ext cx="1344943" cy="132276"/>
            <a:chOff x="8501655" y="704494"/>
            <a:chExt cx="2620915" cy="257767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xmlns="" id="{1E28708A-84A0-42E9-BA7D-FF408DE542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501655" y="854737"/>
              <a:ext cx="2500088" cy="0"/>
            </a:xfrm>
            <a:prstGeom prst="line">
              <a:avLst/>
            </a:prstGeom>
            <a:ln w="6985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49B4A8A3-2C10-4BB2-950D-DF509E26969D}"/>
                </a:ext>
              </a:extLst>
            </p:cNvPr>
            <p:cNvSpPr/>
            <p:nvPr userDrawn="1"/>
          </p:nvSpPr>
          <p:spPr>
            <a:xfrm>
              <a:off x="10864803" y="704494"/>
              <a:ext cx="257767" cy="257767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EE2F27"/>
              </a:solidFill>
            </a:ln>
            <a:effectLst>
              <a:outerShdw dist="50800" dir="2700000" algn="ctr" rotWithShape="0">
                <a:srgbClr val="FCA0A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252000" tIns="45720" rIns="252000" bIns="45720" rtlCol="0" anchor="ctr" anchorCtr="0">
              <a:noAutofit/>
            </a:bodyPr>
            <a:lstStyle/>
            <a:p>
              <a:pPr lvl="0" indent="0" algn="dist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ko-KR" altLang="en-US" sz="1200" b="0" spc="-60" baseline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9EF1FBA0-9DA2-4E28-AFBC-267FA844DC8D}"/>
              </a:ext>
            </a:extLst>
          </p:cNvPr>
          <p:cNvGrpSpPr/>
          <p:nvPr/>
        </p:nvGrpSpPr>
        <p:grpSpPr>
          <a:xfrm>
            <a:off x="1338913" y="936429"/>
            <a:ext cx="1344933" cy="132276"/>
            <a:chOff x="8380848" y="704494"/>
            <a:chExt cx="2620895" cy="257767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xmlns="" id="{630B8846-69F8-4BFA-833A-EB8B179DA7D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501655" y="854737"/>
              <a:ext cx="2500088" cy="0"/>
            </a:xfrm>
            <a:prstGeom prst="line">
              <a:avLst/>
            </a:prstGeom>
            <a:ln w="69850">
              <a:solidFill>
                <a:srgbClr val="EE2F27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109AB62B-7D56-4848-9AEF-DCCFE5DB8195}"/>
                </a:ext>
              </a:extLst>
            </p:cNvPr>
            <p:cNvSpPr/>
            <p:nvPr userDrawn="1"/>
          </p:nvSpPr>
          <p:spPr>
            <a:xfrm>
              <a:off x="8380848" y="704494"/>
              <a:ext cx="257767" cy="257767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EE2F27"/>
              </a:solidFill>
            </a:ln>
            <a:effectLst>
              <a:outerShdw dist="50800" dir="2700000" algn="ctr" rotWithShape="0">
                <a:srgbClr val="FCA0A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252000" tIns="45720" rIns="252000" bIns="45720" rtlCol="0" anchor="ctr" anchorCtr="0">
              <a:noAutofit/>
            </a:bodyPr>
            <a:lstStyle/>
            <a:p>
              <a:pPr lvl="0" indent="0" algn="dist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ko-KR" altLang="en-US" sz="1200" b="0" spc="-60" baseline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8" name="타원 37">
            <a:extLst>
              <a:ext uri="{FF2B5EF4-FFF2-40B4-BE49-F238E27FC236}">
                <a16:creationId xmlns:a16="http://schemas.microsoft.com/office/drawing/2014/main" xmlns="" id="{05F03D72-051B-4790-B8A2-30198D9BD321}"/>
              </a:ext>
            </a:extLst>
          </p:cNvPr>
          <p:cNvSpPr/>
          <p:nvPr/>
        </p:nvSpPr>
        <p:spPr>
          <a:xfrm>
            <a:off x="6028377" y="1464617"/>
            <a:ext cx="135236" cy="135236"/>
          </a:xfrm>
          <a:prstGeom prst="ellipse">
            <a:avLst/>
          </a:prstGeom>
          <a:solidFill>
            <a:srgbClr val="09347E"/>
          </a:solidFill>
          <a:ln w="88900">
            <a:noFill/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347E"/>
              </a:solidFill>
            </a:endParaRPr>
          </a:p>
        </p:txBody>
      </p:sp>
      <p:sp>
        <p:nvSpPr>
          <p:cNvPr id="40" name="슬라이드 번호 개체 틀 39">
            <a:extLst>
              <a:ext uri="{FF2B5EF4-FFF2-40B4-BE49-F238E27FC236}">
                <a16:creationId xmlns:a16="http://schemas.microsoft.com/office/drawing/2014/main" xmlns="" id="{1B86EF3D-9763-4A55-A289-BA5E8196E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xmlns="" id="{271E6753-55EE-40B0-9D3F-154B64B82AD3}"/>
              </a:ext>
            </a:extLst>
          </p:cNvPr>
          <p:cNvSpPr/>
          <p:nvPr/>
        </p:nvSpPr>
        <p:spPr>
          <a:xfrm>
            <a:off x="4768850" y="2485972"/>
            <a:ext cx="2644796" cy="2656116"/>
          </a:xfrm>
          <a:prstGeom prst="ellipse">
            <a:avLst/>
          </a:prstGeom>
          <a:solidFill>
            <a:schemeClr val="bg1"/>
          </a:solidFill>
          <a:ln w="158750">
            <a:solidFill>
              <a:schemeClr val="accent1">
                <a:shade val="50000"/>
              </a:schemeClr>
            </a:solidFill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3200" b="1" spc="-6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9347E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271E6753-55EE-40B0-9D3F-154B64B82AD3}"/>
              </a:ext>
            </a:extLst>
          </p:cNvPr>
          <p:cNvSpPr/>
          <p:nvPr/>
        </p:nvSpPr>
        <p:spPr>
          <a:xfrm>
            <a:off x="8353127" y="2485972"/>
            <a:ext cx="2644796" cy="2656116"/>
          </a:xfrm>
          <a:prstGeom prst="ellipse">
            <a:avLst/>
          </a:prstGeom>
          <a:solidFill>
            <a:schemeClr val="bg1"/>
          </a:solidFill>
          <a:ln w="158750">
            <a:solidFill>
              <a:schemeClr val="accent1">
                <a:shade val="50000"/>
              </a:schemeClr>
            </a:solidFill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3200" b="1" spc="-6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9347E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xmlns="" id="{271E6753-55EE-40B0-9D3F-154B64B82AD3}"/>
              </a:ext>
            </a:extLst>
          </p:cNvPr>
          <p:cNvSpPr/>
          <p:nvPr/>
        </p:nvSpPr>
        <p:spPr>
          <a:xfrm>
            <a:off x="1184573" y="2485972"/>
            <a:ext cx="2644796" cy="2656116"/>
          </a:xfrm>
          <a:prstGeom prst="ellipse">
            <a:avLst/>
          </a:prstGeom>
          <a:solidFill>
            <a:schemeClr val="bg1"/>
          </a:solidFill>
          <a:ln w="158750">
            <a:solidFill>
              <a:schemeClr val="accent1">
                <a:shade val="50000"/>
              </a:schemeClr>
            </a:solidFill>
          </a:ln>
          <a:effectLst>
            <a:outerShdw dist="63500" dir="2700000" algn="ctr" rotWithShape="0">
              <a:srgbClr val="EE2F27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3200" b="1" spc="-6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9347E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 descr="midi ì´ë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135" y="2547091"/>
            <a:ext cx="1937671" cy="2533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79714" y="5551714"/>
            <a:ext cx="3037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rgbClr val="002060"/>
                </a:solidFill>
                <a:latin typeface="+mj-ea"/>
                <a:ea typeface="+mj-ea"/>
              </a:rPr>
              <a:t>MIDI </a:t>
            </a:r>
            <a:r>
              <a:rPr lang="ko-KR" altLang="en-US" sz="2400" dirty="0" err="1" smtClean="0">
                <a:solidFill>
                  <a:srgbClr val="002060"/>
                </a:solidFill>
                <a:latin typeface="+mj-ea"/>
                <a:ea typeface="+mj-ea"/>
              </a:rPr>
              <a:t>쉴드의</a:t>
            </a:r>
            <a:r>
              <a:rPr lang="ko-KR" altLang="en-US" sz="2400" dirty="0" smtClean="0">
                <a:solidFill>
                  <a:srgbClr val="002060"/>
                </a:solidFill>
                <a:latin typeface="+mj-ea"/>
                <a:ea typeface="+mj-ea"/>
              </a:rPr>
              <a:t> 부재</a:t>
            </a:r>
            <a:endParaRPr lang="ko-KR" altLang="en-US" sz="24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pic>
        <p:nvPicPr>
          <p:cNvPr id="1028" name="Picture 4" descr="unity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5821" y="2799354"/>
            <a:ext cx="3677565" cy="2104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4572690" y="5551714"/>
            <a:ext cx="3037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rgbClr val="002060"/>
                </a:solidFill>
                <a:latin typeface="+mj-ea"/>
                <a:ea typeface="+mj-ea"/>
              </a:rPr>
              <a:t>Unity</a:t>
            </a:r>
            <a:r>
              <a:rPr lang="ko-KR" altLang="en-US" sz="2400" dirty="0" smtClean="0">
                <a:solidFill>
                  <a:srgbClr val="002060"/>
                </a:solidFill>
                <a:latin typeface="+mj-ea"/>
                <a:ea typeface="+mj-ea"/>
              </a:rPr>
              <a:t>와 연동 실패</a:t>
            </a:r>
            <a:endParaRPr lang="ko-KR" altLang="en-US" sz="24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65666" y="5551714"/>
            <a:ext cx="33825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2060"/>
                </a:solidFill>
                <a:latin typeface="+mj-ea"/>
              </a:rPr>
              <a:t>악보 인식 및 점수 </a:t>
            </a:r>
            <a:r>
              <a:rPr lang="ko-KR" altLang="en-US" sz="2400" b="1" dirty="0" smtClean="0">
                <a:solidFill>
                  <a:srgbClr val="002060"/>
                </a:solidFill>
                <a:latin typeface="+mj-ea"/>
              </a:rPr>
              <a:t>기능 </a:t>
            </a:r>
            <a:r>
              <a:rPr lang="en-US" altLang="ko-KR" sz="2400" b="1" dirty="0" smtClean="0">
                <a:solidFill>
                  <a:srgbClr val="002060"/>
                </a:solidFill>
                <a:latin typeface="+mj-ea"/>
              </a:rPr>
              <a:t>X</a:t>
            </a:r>
            <a:r>
              <a:rPr lang="ko-KR" altLang="en-US" sz="2400" b="1" dirty="0" smtClean="0">
                <a:solidFill>
                  <a:srgbClr val="002060"/>
                </a:solidFill>
                <a:latin typeface="+mj-ea"/>
              </a:rPr>
              <a:t> </a:t>
            </a:r>
            <a:endParaRPr lang="ko-KR" altLang="en-US" sz="2400" b="1" dirty="0">
              <a:solidFill>
                <a:srgbClr val="002060"/>
              </a:solidFill>
              <a:latin typeface="+mj-ea"/>
            </a:endParaRPr>
          </a:p>
        </p:txBody>
      </p:sp>
      <p:pic>
        <p:nvPicPr>
          <p:cNvPr id="1030" name="Picture 6" descr="ëë¼ ìë³´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43" t="18761" r="695" b="7634"/>
          <a:stretch/>
        </p:blipFill>
        <p:spPr bwMode="auto">
          <a:xfrm>
            <a:off x="8703129" y="3113783"/>
            <a:ext cx="1897010" cy="1484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342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5568</TotalTime>
  <Words>381</Words>
  <Application>Microsoft Office PowerPoint</Application>
  <PresentationFormat>와이드스크린</PresentationFormat>
  <Paragraphs>126</Paragraphs>
  <Slides>13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Arial</vt:lpstr>
      <vt:lpstr>나눔스퀘어</vt:lpstr>
      <vt:lpstr>맑은 고딕</vt:lpstr>
      <vt:lpstr>나눔스퀘어 ExtraBold</vt:lpstr>
      <vt:lpstr>Office 테마</vt:lpstr>
      <vt:lpstr>Drum Comes True</vt:lpstr>
      <vt:lpstr>Team</vt:lpstr>
      <vt:lpstr>PowerPoint 프레젠테이션</vt:lpstr>
      <vt:lpstr>작품 목표</vt:lpstr>
      <vt:lpstr>기능 소개  -  간이 회로도 </vt:lpstr>
      <vt:lpstr>기능 소개 </vt:lpstr>
      <vt:lpstr>기대 효과</vt:lpstr>
      <vt:lpstr>시연 영상</vt:lpstr>
      <vt:lpstr>보완해야 할 점</vt:lpstr>
      <vt:lpstr>보완해야 할 점</vt:lpstr>
      <vt:lpstr>보완해야 할 점</vt:lpstr>
      <vt:lpstr>보완해야 할 점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orbit</dc:title>
  <dc:creator>largo</dc:creator>
  <cp:keywords>adstorepost.com</cp:keywords>
  <cp:lastModifiedBy>Windows 사용자</cp:lastModifiedBy>
  <cp:revision>439</cp:revision>
  <dcterms:created xsi:type="dcterms:W3CDTF">2017-12-10T15:04:34Z</dcterms:created>
  <dcterms:modified xsi:type="dcterms:W3CDTF">2019-08-20T04:40:47Z</dcterms:modified>
</cp:coreProperties>
</file>